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tags/tag1.xml" ContentType="application/vnd.openxmlformats-officedocument.presentationml.tags+xml"/>
  <Override PartName="/ppt/ink/inkAction7.xml" ContentType="application/vnd.ms-office.inkAction+xml"/>
  <Override PartName="/ppt/tags/tag2.xml" ContentType="application/vnd.openxmlformats-officedocument.presentationml.tags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ppt/ink/inkAction25.xml" ContentType="application/vnd.ms-office.inkAction+xml"/>
  <Override PartName="/ppt/ink/inkAction26.xml" ContentType="application/vnd.ms-office.inkAction+xml"/>
  <Override PartName="/ppt/ink/inkAction27.xml" ContentType="application/vnd.ms-office.inkAction+xml"/>
  <Override PartName="/ppt/ink/inkAction28.xml" ContentType="application/vnd.ms-office.inkAction+xml"/>
  <Override PartName="/ppt/ink/inkAction29.xml" ContentType="application/vnd.ms-office.inkAction+xml"/>
  <Override PartName="/ppt/ink/inkAction30.xml" ContentType="application/vnd.ms-office.inkAction+xml"/>
  <Override PartName="/ppt/ink/inkAction31.xml" ContentType="application/vnd.ms-office.inkAction+xml"/>
  <Override PartName="/ppt/ink/inkAction32.xml" ContentType="application/vnd.ms-office.inkAction+xml"/>
  <Override PartName="/ppt/ink/inkAction33.xml" ContentType="application/vnd.ms-office.inkAction+xml"/>
  <Override PartName="/ppt/ink/inkAction34.xml" ContentType="application/vnd.ms-office.inkAction+xml"/>
  <Override PartName="/ppt/tags/tag3.xml" ContentType="application/vnd.openxmlformats-officedocument.presentationml.tags+xml"/>
  <Override PartName="/ppt/ink/inkAction35.xml" ContentType="application/vnd.ms-office.inkAction+xml"/>
  <Override PartName="/ppt/ink/inkAction36.xml" ContentType="application/vnd.ms-office.inkAction+xml"/>
  <Override PartName="/ppt/tags/tag4.xml" ContentType="application/vnd.openxmlformats-officedocument.presentationml.tags+xml"/>
  <Override PartName="/ppt/ink/inkAction37.xml" ContentType="application/vnd.ms-office.inkAction+xml"/>
  <Override PartName="/ppt/ink/inkAction38.xml" ContentType="application/vnd.ms-office.inkAction+xml"/>
  <Override PartName="/ppt/ink/inkAction39.xml" ContentType="application/vnd.ms-office.inkAction+xml"/>
  <Override PartName="/ppt/ink/inkAction40.xml" ContentType="application/vnd.ms-office.inkAction+xml"/>
  <Override PartName="/ppt/ink/inkAction41.xml" ContentType="application/vnd.ms-office.inkAction+xml"/>
  <Override PartName="/ppt/ink/inkAction42.xml" ContentType="application/vnd.ms-office.inkAction+xml"/>
  <Override PartName="/ppt/ink/inkAction43.xml" ContentType="application/vnd.ms-office.inkAction+xml"/>
  <Override PartName="/ppt/ink/inkAction44.xml" ContentType="application/vnd.ms-office.inkAction+xml"/>
  <Override PartName="/ppt/ink/inkAction45.xml" ContentType="application/vnd.ms-office.inkAction+xml"/>
  <Override PartName="/ppt/ink/inkAction4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2"/>
  </p:notesMasterIdLst>
  <p:handoutMasterIdLst>
    <p:handoutMasterId r:id="rId53"/>
  </p:handoutMasterIdLst>
  <p:sldIdLst>
    <p:sldId id="256" r:id="rId2"/>
    <p:sldId id="1766" r:id="rId3"/>
    <p:sldId id="463" r:id="rId4"/>
    <p:sldId id="393" r:id="rId5"/>
    <p:sldId id="394" r:id="rId6"/>
    <p:sldId id="465" r:id="rId7"/>
    <p:sldId id="397" r:id="rId8"/>
    <p:sldId id="464" r:id="rId9"/>
    <p:sldId id="497" r:id="rId10"/>
    <p:sldId id="398" r:id="rId11"/>
    <p:sldId id="399" r:id="rId12"/>
    <p:sldId id="503" r:id="rId13"/>
    <p:sldId id="400" r:id="rId14"/>
    <p:sldId id="499" r:id="rId15"/>
    <p:sldId id="500" r:id="rId16"/>
    <p:sldId id="501" r:id="rId17"/>
    <p:sldId id="502" r:id="rId18"/>
    <p:sldId id="498" r:id="rId19"/>
    <p:sldId id="504" r:id="rId20"/>
    <p:sldId id="505" r:id="rId21"/>
    <p:sldId id="506" r:id="rId22"/>
    <p:sldId id="404" r:id="rId23"/>
    <p:sldId id="470" r:id="rId24"/>
    <p:sldId id="408" r:id="rId25"/>
    <p:sldId id="507" r:id="rId26"/>
    <p:sldId id="474" r:id="rId27"/>
    <p:sldId id="508" r:id="rId28"/>
    <p:sldId id="471" r:id="rId29"/>
    <p:sldId id="1767" r:id="rId30"/>
    <p:sldId id="1768" r:id="rId31"/>
    <p:sldId id="1765" r:id="rId32"/>
    <p:sldId id="412" r:id="rId33"/>
    <p:sldId id="1769" r:id="rId34"/>
    <p:sldId id="413" r:id="rId35"/>
    <p:sldId id="472" r:id="rId36"/>
    <p:sldId id="473" r:id="rId37"/>
    <p:sldId id="416" r:id="rId38"/>
    <p:sldId id="420" r:id="rId39"/>
    <p:sldId id="421" r:id="rId40"/>
    <p:sldId id="415" r:id="rId41"/>
    <p:sldId id="510" r:id="rId42"/>
    <p:sldId id="513" r:id="rId43"/>
    <p:sldId id="512" r:id="rId44"/>
    <p:sldId id="1761" r:id="rId45"/>
    <p:sldId id="1762" r:id="rId46"/>
    <p:sldId id="1763" r:id="rId47"/>
    <p:sldId id="1764" r:id="rId48"/>
    <p:sldId id="475" r:id="rId49"/>
    <p:sldId id="1770" r:id="rId50"/>
    <p:sldId id="1771" r:id="rId5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88302" autoAdjust="0"/>
  </p:normalViewPr>
  <p:slideViewPr>
    <p:cSldViewPr>
      <p:cViewPr varScale="1">
        <p:scale>
          <a:sx n="91" d="100"/>
          <a:sy n="91" d="100"/>
        </p:scale>
        <p:origin x="615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03:32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37">
    <iact:property name="dataType"/>
    <iact:actionData xml:id="d0">
      <inkml:trace xmlns:inkml="http://www.w3.org/2003/InkML" xml:id="stk0" contextRef="#ctx0" brushRef="#br0">1731 12853 160 0,'-86'-37'63'4,"35"16"-49"-4,-17-8 18 1,35 13 7 7,-6-10-13 0,-11-9-3-2,-7-4-9 2,1-6-1-1,-10-11-8 2,1-7-3-7,-4-11-1 2,-2-8-6 5,-1-8 1-2,1-6-5 1,3 1-1-1,8 0 7 2,6 5 4-3,4-3 11 2,8 3 4-1,0-5 4 2,13 3 0-3,-1 2-9 2,9-3-4-1,12 0-4 1,0-2 0-1,12 2 4 1,12 6 4-1,0-5-2 1,12-1 2-1,5 0-8 1,16 3-2 1,3 0-10-3,2 0-2 0,16 6-3 3,2 2-1-2,10 8-1 1,2 8 0-1,15 10 9 0,3 11 6 1,12 11-1 0,7 10-1-1,2 16 8 1,0 8 4-1,0 13-2 0,0 16-2 1,-6 11-5 0,0 15 0-1,0 6 0 1,0 16 0-1,9 32 2 2,-6 2 1-1,-18 0-1-2,-5 10 1 1,-10-1-2 1,-15-7 2-1,-8 6-2 1,-13 0 2 0,-11-2 2-1,-18-9 4 0,-9 3 2 2,-12 1 3-3,-12-7 2 4,-9-4-1-5,-21-3-1 2,-11-3 1 2,-10-2-4-2,-2-6-1 0,-16-10-2 1,-5-8 2-1,-9-3-3 2,-6-13-2-1,-6-6-2-2,-1-2 0 0,-11-8-2 3,15-2-1-1,-6-6 1 0,9-8-1-1,-6-8 0 1,11-8 2-1,10-10-23 0,3-11-8 0,2-10-26 3,10-14-8-5,2-21-74 10</inkml:trace>
    </iact:actionData>
  </iact:action>
  <iact:action type="add" startTime="6647">
    <iact:property name="dataType"/>
    <iact:actionData xml:id="d1">
      <inkml:trace xmlns:inkml="http://www.w3.org/2003/InkML" xml:id="stk1" contextRef="#ctx0" brushRef="#br0">8693 5898 176 0,'-9'2'66'1,"-5"4"-52"0,-16 1 3 3,18 1 0 4,-15 3-11 0,-12 0-3-1,-8 2-5 1,-7 0 1-1,-5-5 1 1,-10-3 0-7,-11-5 0 5,-6-5 0 2,-1-11 0 0,-2-8 4 2,0-2 2-5,-1-9 15 4,1-7 6-2,9-6 2 1,2-15 0-2,4-8-8 2,5-1-2-1,10-2-11 1,8-11-5 0,10-10-2 0,11 0-1-1,12 0 2 1,12-3 1-1,12-8-1 1,12 3 1-1,9 2 0 1,8 1 1-1,10-1 2 1,12-7 3-1,5 10-2 2,7 0-2-4,5 5 2 4,6 1 2-2,10 2-6 1,11 10-2-2,0 9-3 3,6 7 0-2,6 11 0 1,0 6 0-1,-2 7 0 1,2 8 0 0,3 14-3-1,-6 12 1 0,-9 17 0 0,3 10 2 0,21 43-4 1,-12 10 2-1,-11 16 2 2,-13 18 1-2,-21 11 1 1,-17 6 2-1,-15-1 1 2,-16 0 3-3,-17 6-3 2,-11-6 0-1,-16 3-1 1,-12 6-2-1,-9-9 5 1,-11-8 1-2,-7-4 0 1,-2-7-1 1,-7-7-6 1,-8-10 1-4,-3-6 2 4,2-8 1-2,7-5-34 0,5-6-17 0,7-7-90 9</inkml:trace>
    </iact:actionData>
  </iact:action>
  <iact:action type="add" startTime="7488">
    <iact:property name="dataType"/>
    <iact:actionData xml:id="d2">
      <inkml:trace xmlns:inkml="http://www.w3.org/2003/InkML" xml:id="stk2" contextRef="#ctx0" brushRef="#br0">8050 5776 192 0,'-11'10'74'1,"2"4"-58"0,-9-1-4 3,9-3-4 4,-3 4-7 0,-3 4-1-1,-6 3 1 0,0 9-1 1,-5 1 0 0,-1 4 0-7,-3 7 0 5,-3 3 4 1,-8 3 2 2,-1 5 4-2,-6 7 4-1,-5 7-2 3,-1 7 1-2,-2-3-1 0,-7 0 2 2,-5 6-5-2,-7 11-1 0,-5-6-2 1,0 5 1-1,-7-5-2 3,-11 5 0-5,-6 0-6 2,0 3 1 1,-10-2 2 0,-5-6 3-1,-3 0-2 2,-3 0-2-2,-9 0 0 1,-2 3-1 0,2-3 0-1,-3-6 2-1,-3 9-1 3,6 2 2-2,-3-2-2 0,0 2-1 1,0-2 1-1,6 0 1 0,-9 5-1 2,6-3 2-3,3-3 0 4,0 1 1-5,3-3 2 3,0 3 3 0,3 0 0-1,-3-6 0 0,-29 11-3 1,17-16 1-1,6-11-2 1,9-2 2 0,9-5-4 0,14-9-2-2,16-2 0 3,12-2 1-3,11-6 1 2,10-3 1 0,11-5-2 0,0-2-2-2,7-3 1 3,5-1 1-2,6-1-17 2,3-7-4-4,3-1-22 3,9-4-9-1,6 1-31 2,12-3-13-2,6-8 3 8</inkml:trace>
    </iact:actionData>
  </iact:action>
  <iact:action type="add" startTime="8118">
    <iact:property name="dataType"/>
    <iact:actionData xml:id="d3">
      <inkml:trace xmlns:inkml="http://www.w3.org/2003/InkML" xml:id="stk3" contextRef="#ctx0" brushRef="#br0">2437 9401 356 0,'0'-3'132'1,"0"6"-103"0,0-3-6 2,0 0-10 5,0 5-16 0,0 3-2-1,-6 5-12 1,-3 8-1 0,3 6 9 0,-9 7-4-7,0 3-1 4,-3 3 3 3,0-3 4-1,3-5 4 2,1-3 2-2,-1 0 9 0,6-3 7 1,6-2 10-1,3 0 5 0,6-3-1 2,9 3 0-3,5-3-5 3,13-2-3-1,9-4-9 1,8-1-5-3,-8-4-7 2,30-10 0-1,2-2-35 1,12-12-15 0,13-4-91 4,2-9-69-3,18-20 83-2</inkml:trace>
    </iact:actionData>
  </iact:action>
  <iact:action type="add" startTime="8689">
    <iact:property name="dataType"/>
    <iact:actionData xml:id="d4">
      <inkml:trace xmlns:inkml="http://www.w3.org/2003/InkML" xml:id="stk4" contextRef="#ctx0" brushRef="#br0">7800 5617 264 0,'-35'13'101'1,"11"1"-78"0,-15 7 17 4,18-8 3 2,-11 11-17 0,-13 2-2 1,-9 6-12-1,-8 8-3 0,-13 2-5 2,-5 6-5-8,0-3-2 5,5-3 6 1,7-2 3 2,11-6-21-1,13-2-7 0,8-8-16-2,15-9-6 2,18-4-40-1,24-8-19 1,27-11 8 6</inkml:trace>
    </iact:actionData>
  </iact:action>
  <iact:action type="add" startTime="8914">
    <iact:property name="dataType"/>
    <iact:actionData xml:id="d5">
      <inkml:trace xmlns:inkml="http://www.w3.org/2003/InkML" xml:id="stk5" contextRef="#ctx0" brushRef="#br0">7925 5847 348 0,'9'-2'129'0,"-9"4"-100"1,-9 9 11 4,6-3-2 2,-2 10-12 1,2-4-1-1,3 23-14 2,3 10-7-2,2 4-2 1,10 15-29-7,9 21-11 5,12 19-89 1,12 23-37 1,8 4 38 7</inkml:trace>
    </iact:actionData>
  </iact:action>
  <iact:action type="add" startTime="10956">
    <iact:property name="dataType"/>
    <iact:actionData xml:id="d6">
      <inkml:trace xmlns:inkml="http://www.w3.org/2003/InkML" xml:id="stk6" contextRef="#ctx0" brushRef="#br0">16174 11573 152 0,'5'3'57'0,"1"-3"-44"1,6 0 25 5,-6 0 8 1,3-3-6 0,3 3 0 1,3-3-17-1,0 1-6 2,3-1-10-1,3-2-7-7,2 2-1 4,4 0-1 3,3 1-2-1,3 2 3 1,8 0 2-1,4 2 0 1,6-2-1-2,5 0 3 2,4 3 0 1,2 0 3-2,4-3 3 1,2 0 2-1,7 0 1 0,5-3-4 2,3 3-3-2,1 0-2 2,8-3 0-4,0-2-2 3,3 2 2 0,4 1-4 0,2-1 0-2,3-2-1 2,0 2 0-1,3 3 2 2,1 0 2-1,-4 0-3-2,0 0 0 1,-3 0 3 0,0 0 1 1,0-5-6 0,4 0 0-1,2-1 5 1,-6 4 4-1,0-1-1 1,0-2 2-1,-2-1-2 2,-1 1 0-3,-6-3-3 1,0 0 1 0,19 3-2 2,-10 0 2-2,-6 2-4 1,-9 0 0-1,-8 3 1 0,-4 0 0 1,-8 0 0 0,-4 0 0-2,-5 0 0 4,-4 0 0-4,-2 0 0 1,-4 0 0 1,-2 0 2 0,-9 0 1-1,-3 0-4 1,-7 0 1 0,-5 0 0 1,-3 3 0-4,-6 0 0 2,-3-1 2 1,-3 4-1 0,0-1-1-1,-3 3-2 1,0 0-1-1,-3 2-1 1,0 1 3 0,0 0-2-1,0-4 1 1,-3 1 2-1,3 0 0 0,-3 0 0 1,3-2 2 0,-3-1-1-1,3-5 2 0,-3 3-2 1,3-3-1-1,0 0 3 2,0 0 0-3,0-3 1 1,0 0 0 1,0-2-2 0,0-3 1-1,0-5-2 1,3-6 2-1,-3-5-7 1,0-2-1 0,0-6-1-1,3-5 4 0,-3-5-1 1,3-3 1-1,-3 0 2 2,0 0 0-2,-3 0-3 1,0 3 2-1,-3 5-1 1,0 2 0-1,-6 6 2 2,0 5 0-4,-3 6-5 3,-3 2 1-1,1 3 2 2,-4 2 1-3,0 0 1 3,0 4 2-2,-3-1-1 1,-3-3-1-1,-8 0-2 1,-1 1 1-1,-6-3-1 1,-5-3 0-2,-13-3 2 2,-11-2 2 0,-10 5-1-1,-8-2-1 0,-12-1 1 2,-9 3-1-2,-6 6-3 2,-6-1 0-3,-9 1 2 2,-9 2 0-2,-6-3 1 2,-12 3 0-1,-9-3 0 2,-5-4 0-2,-4 1 0 1,4-2 2-1,-1 3-1 0,0 8-1 2,15 2-2-2,7 3 1-1,8 6 1 3,9-1 0-2,6 3 0 0,12 0 0 0,9 2 0 1,11 4 2 0,13-4-1 1,12 1-1-3,8-3-2 2,10 0 1-1,5-3 3 1,9 0 1-1,3 1 1 0,13-1 0 1,2 0-2 0,6 0-2-1,0 3-2 1,0 6 1 0,0 12 1-1,0 14 0-1,4 7-3 3,-1 9 0-2,3-6 2 0,3-2 2 0,6-1 0 1,3 1-1 0,6-3 9 0,6 3 6-2,2-3 2 3,4 0 1-2,0-6-5 0,0-2-3 1,-3-5-3 0,0-5-2-1,-1-6-8 0,1-5 0 0,-3-3-54 1,18-3-22 0,15-10-68 7</inkml:trace>
    </iact:actionData>
  </iact:action>
  <iact:action type="add" startTime="13194">
    <iact:property name="dataType"/>
    <iact:actionData xml:id="d7">
      <inkml:trace xmlns:inkml="http://www.w3.org/2003/InkML" xml:id="stk7" contextRef="#ctx0" brushRef="#br0">15045 11541 144 0,'-9'-3'55'0,"1"3"-43"1,-16-2 3 4,15 2-1 2,-12 0-7 0,-6 2 1 0,-6 4-5 1,-8 2-2 0,-7 2 0 0,1 1 3-7,-7 2 5 4,-3 0 4 4,-5 3 4-2,-10-3 2 1,-2-2 3-1,-6-3-6 2,-7-3 1-3,-2 3-6 2,-3 0-1 0,-3-3-9 0,2 3 0-1,4 0-1 0,0 0 0 0,-1 0 0 1,4-3 2-1,0-5 3 1,-1-2 2 0,-2-3 1-1,0-6 2 1,5-2-5 0,4-3-3-2,6-3-1 1,2-2-1 0,7 0 2 1,5 0 1 1,10 0 1-2,5-6 2 1,3 1-1-1,4-3 2 1,5-3-2-1,3 0 0 1,3-2-3-1,3 5-2 0,10 0 3 1,5 2 0-1,3 3 5 1,3 0 3-1,6 1-6 1,3 1-3-1,9-4-1 2,2 0-1-3,13-1-3 1,3 3 0 0,6 0 2 2,5 3 0-2,7 0-2 1,5-3 2-1,10 3 1 1,5 3 0 0,7 2 0-2,5 3 0 3,0-3-3-2,4 5 2-1,2 3 1 3,0 3 2-2,1 0-1 1,-1-1-1-1,0 4-2 1,6-1 1 0,4 3 1 0,-1 0 2-2,0 3-1 2,0 2-1-1,-2 3 1 0,-7 0-1 1,-6 5 0 0,-2 6 0-1,-4-1-5 1,3 6 1 0,-2 2 4-1,-1 3 2 1,1 6 0-1,-7 2-2 0,-3 3 1 1,-2 2-1 0,-9 0-3-1,-10 1 0 0,-11-4 4 1,-12 1 1 0,-9 2 0 0,-15 1 1-2,-12 2 2 2,-12 0 4-1,-9 0 0 0,-12 0 0 1,-11-1-3 0,-10-1-1-1,-5-9-3 1,-3-7-2-1,-4-6 3 1,1-8 0 0,-4-8-12-1,4-7-4 0,6-6-60 1,2-5-27-1,13-3-23 8</inkml:trace>
    </iact:actionData>
  </iact:action>
  <iact:action type="add" startTime="24167">
    <iact:property name="dataType"/>
    <iact:actionData xml:id="d8">
      <inkml:trace xmlns:inkml="http://www.w3.org/2003/InkML" xml:id="stk8" contextRef="#ctx0" brushRef="#br0">5363 16952 288 0,'-9'-11'110'0,"-3"6"-86"1,-6-3-17 4,9 5-15 3,0 3-5 0,-3 6 3-1,3 12 3 1,0 22 5-1,6 26 1 1,3 24 9-7,6 18 5 5,0 14 11 2,0-3 5-1,0 6-2 1,0-6 1-1,-6-6-1 1,0-12 1 0,-6-8 2-1,3-9 4 0,0-10-6 1,0-13 0 0,0-8-15 0,0-13-6-1,3-11-17 0,0-8-7 1,3-8-24-1,3-13-9 0,9-21-58 2,6-21-23-3,0-24-2 9</inkml:trace>
    </iact:actionData>
  </iact:action>
  <iact:action type="add" startTime="24589">
    <iact:property name="dataType"/>
    <iact:actionData xml:id="d9">
      <inkml:trace xmlns:inkml="http://www.w3.org/2003/InkML" xml:id="stk9" contextRef="#ctx0" brushRef="#br0">5342 16904 220 0,'0'-2'85'1,"0"2"-66"0,0 0 3 3,0 0-1 1,0 0-13 6,0 0-2-6,3 0-4 3,6 0-2-1,-6 0 1 1,6 0 3-7,3-3 2 5,2 3 4 2,4 0 4-1,9 0-4 2,3 0 2-1,9 3-1-2,-4-1 1 1,10 4-9 1,3-4-1-1,5 1-2 2,7-1 0-3,2 4 0 2,10-4 2 0,-1 1-3 0,9-3 0-2,10 3 3 5,8-1 3-6,3 1-2 2,6 0 0 1,6 2-1 0,6 3-2-2,3-5 1 2,9 2-1 0,9 3-3 0,-3-6 2 0,6 4 1-1,3-1 2-1,3 0-3 3,3 1 0-3,5 1 1 2,-2-1 0 0,0 2 2-1,0-3 3 1,-1-2-4-1,4-1-1 1,-6-2 2 1,3-2 1-3,0 2-1 1,5-3-2 1,4 0 1-1,0 3-1 0,5 0-3 2,4 6 0-2,6-1 2 1,41 3 0-1,-6 5 1 0,-5 0 2 0,2 3 1 1,-3-3 1 0,1 1 4 0,5-1 3-1,6 0-4 0,3 0-2 0,7 1-5 2,8 1 0-2,-3-4 0 2,6 2 2-3,6 1-1 1,-6-1-1 1,3-3-2 0,0 1 1-1,3-3 1 1,0 2 0-1,1-2 2 1,-4 6 1 0,-3-4-4-1,-6 1 1 0,3-6 0 0,-6-2 2 0,0-3 1 1,-5 2 3 0,-1-2-3 0,-6 0 0-1,-6 0-1 1,4-2-2-1,-13-1-2 2,-9 0-1-3,-11-5 2 1,-3 3 0 1,-16 0 1 0,-11-3 2-1,-12-3 1 0,-12 1 1 1,-9-1-2 0,-9 1-2 0,-18 2 1-1,-5 0 1 0,-10 2-1 1,-9 4-1-1,-5 4 7 1,-7 4 5-1,-8 4-6 1,-6 6-1-1,-7 8-5 1,-5 8-3-1,-6 13 2 2,0 18 2-2,-4 9-2 0,-2 7-2 0,0 3-1 0,0 3 3 1,0 2 0 0,0-5 3-1,-3-8-1 1,2-8 2 0,-2-10-4-1,0-9 0 0,0-9 1 0,-3-7 0 1,0-10 0 0,0-5 0-1,-1-8-5 1,-2-2 1-1,0-6-7 1,-3-3-3-1,-3 0 3 2,0 1 4-3,-3-4-1 3,-3 1 1-3,-3 0-3 1,-3 2 1 2,0 3 3-1,-6 0 3-2,-3 0 0 2,-2 3 1-1,-7 2 2 1,-6 3 0 0,-3-3 0-1,-5 3 0 0,-7 3 0 1,-6-6 2-1,-8 0-3 1,-4 1 0-1,-8-4 1 1,-1 1 2-1,-5-3-1 2,-3 0-1-2,-4 3 1 0,-2-1 1 0,0-2-1 1,-7-2-1 0,-5 2 1-1,-9 0-1 1,0-6 2 0,-6 4 1-1,-3 2-4 0,-6 0-1 2,0-3 3-3,-6 6 1 1,-3 5 0 1,0-3-2-1,-6 0-2 1,-6 3-1-1,-6-3-1 2,-12 1 3-3,-2-1 2 3,-1-2 2-2,-9-1-4 1,-2 4 1-1,-1-1 2 1,-3 3 3-1,7 2-4 1,-7 4-3-1,-5-1 1 1,-7 3 0-1,-5-3-2 1,-4 0 0 1,-8-5 4-3,2 3 3 0,1-1-1 2,0 4 0 0,-4-4-1 0,7 6 1-1,0-3-4 1,-1 3 0-1,-5 0 1 2,-1-3 2-3,-2 3-3 3,-6-5 0-3,5 2 1 1,1 0 2 0,6 0-1 1,-7 3 2 0,10-5-2-1,0 5 2 1,2-3-4 0,-5 0 0 0,5 0 1-1,-2-5 2-1,0 8-3 3,-4-8-2-2,4 3 4 0,2-9 1 1,1 4 4 0,-1-4 3-1,4 1-2 1,6 2-2-1,5-2-2 0,-3 2-3 0,7-2 1 1,-1-1-1 0,1 1 0 0,-10-3 0-2,7 3 0 3,2-1 2-3,1 1-1 3,2 2-1 0,9 1 1-3,7-1-1 1,8 0 0 1,6 0 0-1,3 3 2 2,9 0 3-3,6 3 2 2,0-3 1-1,3-3-4 1,12 0-1-1,9-2-1 2,9-3 1-3,14 0-4 2,13 0 0-1,11 0 3 1,13 0 1-1,8 0 5 1,9 0 3-1,7 0-9 1,2 0 0 0,6 0-7-2,9-3-1 2,-3 1-6 0,3 2-3-2,3-3 15 3,0 3 7-2,3-2 1 1,3-1 3-1,0 0-6 1,3-2-1-1,-3 0 0 3,3-3 0-5,-3-3-2 2,0 1 1 1,-3-4-7-1,0 1-1 0,0-3-1 1,0-2 4 0,3-6 3-1,0-5 4 3,0 0 2-3,0-3 1-1,0-5-4 2,0-8-1-1,3-5-3 0,-6-1-1 1,-6-2-6-1,3 3-3 1,0-5-12 1,3-17-4-3,6-28-114 9,3-35-71-7,0 2 88 0</inkml:trace>
    </iact:actionData>
  </iact:action>
  <iact:action type="add" startTime="27920">
    <iact:property name="dataType"/>
    <iact:actionData xml:id="d10">
      <inkml:trace xmlns:inkml="http://www.w3.org/2003/InkML" xml:id="stk10" contextRef="#ctx0" brushRef="#br0">16406 17772 300 0,'9'72'112'0,"0"-49"-87"1,-6 20 2 4,0-25-6 3,-3 14-12-1,-3 0-3 1,0 2-6 0,-3 0 0-1,-3 4 0 1,0 1 0-7,-3 9 0 5,0 10-3 2,0 6 2-1,0-6 1 1,0-5 2 0,0-8-19-1,0-11-8 0,0-10-51 1,-2-24-23-1,5-27-4 8</inkml:trace>
    </iact:actionData>
  </iact:action>
  <iact:action type="add" startTime="28250">
    <iact:property name="dataType"/>
    <iact:actionData xml:id="d11">
      <inkml:trace xmlns:inkml="http://www.w3.org/2003/InkML" xml:id="stk11" contextRef="#ctx0" brushRef="#br0">14096 16997 348 0,'-12'13'132'1,"12"3"-103"0,-9 21-10 3,6-8-13 4,-3 19-5 0,-3 10 3-1,0 13-1 2,-3 14-2-2,-3 0 0 1,1-3-1-7,-1-3 0 6,0 0 0 0,0 1 0-1,3 2 8 2,0-5 5-1,0-1-2 2,0 1-1-3,0 0-6 2,-2-8-3 0,-1-3 0-1,0-11-1 0,0-10-16 3,3-10-4-5,3-12-30 3,0-15-12 0,0-29-76 7</inkml:trace>
    </iact:actionData>
  </iact:action>
  <iact:action type="add" startTime="28611">
    <iact:property name="dataType"/>
    <iact:actionData xml:id="d12">
      <inkml:trace xmlns:inkml="http://www.w3.org/2003/InkML" xml:id="stk12" contextRef="#ctx0" brushRef="#br0">11804 17089 376 0,'-15'40'143'1,"0"0"-112"0,-12 21-10 4,18-32-12 2,-5 8-9 0,-7 10 0 0,3 14-3 1,0 3 2-1,-3 7 1 2,6 3 11-8,-3 8 5 4,4 6 5 3,2 10 2-1,0-3-6 3,3 0-2-5,0 0-5 3,-3-7-1 0,3-9-3 1,-3-10 1-4,0-8-9 2,3-14 0 2,0-10-16-2,3-5-5 2,0-8-32-3,1-11-13 2,-4-18-35-1,-3-24-14 0,-12-27-2 8</inkml:trace>
    </iact:actionData>
  </iact:action>
  <iact:action type="add" startTime="28956">
    <iact:property name="dataType"/>
    <iact:actionData xml:id="d13">
      <inkml:trace xmlns:inkml="http://www.w3.org/2003/InkML" xml:id="stk13" contextRef="#ctx0" brushRef="#br0">9506 16857 372 0,'-9'15'140'1,"3"4"-109"0,-12 26-9 3,9-11-11 5,-6 22-16-2,-2 13-1 1,-4 7 3 0,0 9 1-2,0 8 2 2,-3 2 0-6,6-2 2 4,1-1 8 1,2 6 3 0,0-3 13 1,0 1 9 0,0-6-10 0,0-3-3-1,0-5-8-1,0-5-4 4,1-6-5-4,2-10-2 2,0-8-8-1,0-11-4 0,3-7-15 1,0-6-7 0,0-8-22-1,0-8-6 1,-6-16-29 0,-9-18-11-1,-5-21-24 8</inkml:trace>
    </iact:actionData>
  </iact:action>
  <iact:action type="add" startTime="29302">
    <iact:property name="dataType"/>
    <iact:actionData xml:id="d14">
      <inkml:trace xmlns:inkml="http://www.w3.org/2003/InkML" xml:id="stk14" contextRef="#ctx0" brushRef="#br0">7530 16970 392 0,'-12'11'145'1,"9"-8"-112"0,0 10-8 3,0 0-11 4,-3 6-10-1,0 7 0 1,-3 8-2-1,-3 9-2 1,0 7 1 0,0 11-4-7,-3 16 2 6,-3 10 18 0,4 6 9 2,-1 2 0-3,0 8-1 2,0-2 0 0,-3-1 1-1,0-7-5 1,0-1-3-1,0-2-6 1,1-2-2-1,2-9-4 2,0-10 1-3,3-11-6 4,6-8-1-5,0-10-9 4,3-6-2-3,3-7-25 2,0-6-9-1,6-5-34 1,3-6-13 0,9-10-88 7</inkml:trace>
    </iact:actionData>
  </iact:action>
  <iact:action type="add" startTime="30022">
    <iact:property name="dataType"/>
    <iact:actionData xml:id="d15">
      <inkml:trace xmlns:inkml="http://www.w3.org/2003/InkML" xml:id="stk15" contextRef="#ctx0" brushRef="#br0">15414 14669 284 0,'0'7'107'0,"-8"17"-83"1,-7 42 4 4,9-23-4 3,-3 33-12 0,-3 20 1-1,-3 17-8 2,0-1-1-4,-3-7-2 5,0-4-2-10,1-11 1 7,2-11 3 1,3-18 5-2,3-16 12 2,3-10 7-1,3-9 10 0,3-15 3 2,6-14-10-2,6-16-4 0,6-10-12 1,5-8-2-1,7-5-7 1,3-3-4-1,6-3-4 1,5-7 1-2,10 2-1 3,5 0-2-3,7 0 0 4,2 8 3-4,-2 3-2 2,-4 5-1-1,-5 5 0 1,-4 5 3-1,-5 9 0 0,-6 7 1 1,-4 14-7 0,-5 18 0 0,-9 22 1-1,-9 17 1 0,-12 12 0 2,-9-1 4-3,-6 3 4 2,-3 0 3-1,0-7 0 1,3-7-1-1,3-9-3 1,6-9 1 0,9-5-13 0,15-3-6-2,15-7-27 2,15-3-12-1,8-11-64 1,10-16-26-1,2-21 19 8</inkml:trace>
    </iact:actionData>
  </iact:action>
  <iact:action type="add" startTime="30592">
    <iact:property name="dataType"/>
    <iact:actionData xml:id="d16">
      <inkml:trace xmlns:inkml="http://www.w3.org/2003/InkML" xml:id="stk16" contextRef="#ctx0" brushRef="#br0">14870 14737 392 0,'-18'29'145'0,"9"-10"-112"1,-24 26-8 6,12-16-11-1,-8 11-15 2,-13 2-1-2,-9 0-28 3,-5-5-10-2,-4-2 20 1,-2-6-8-7,5-11 3 6,4-7 15 1,5-8 7-2,3-9 23 3,7-7 12-2,5-5 1 0,6-11 1 1,6-11-19-1,9-8-9 1,12-5-20 0,6 3-6-1,9-3-3 1,3 0 1 0,0 3 7-1,-3 5 7-1,-6 3 5 3,-9-1 4-3,-6 9 0 3,-12 5 2-3,-9 10 2 3,-3 9 4-2,-2 7-4 1,2 8-3-1,0 6-1 1,12 5-1-1,9 5-3 1,15 5 0-1,12 6-5 0,12 8-2 1,0 0 5 0,-4 2 4-1,-5 0 4 1,-9 1 3 0,-12-1 3-1,-15-2 5 0,-14-3 1 1,-16-8 3-1,-15-11-4 0,-2-5 2 1,-7-10-3 0,-2-8 2-1,-3-11-4 2,5-11 1-4,4-7-1 4,8-6 1-2,12 9-9 0,4-20-3 1,8 4-1 0,6 2 2-1,6 2 2 1,7 6 3-1,2 6-8 1,0 4-3 1,3 6 3-3,-3 5 0 0,-3 8-3 3,-9 8 1-2,-15 11 6 1,-8 7 4-1,-10 11-1 0,-14 0 2 1,-15 6-6 0,-16-1-3 0,-14-2-54 0,-15-8-23-2,-6-6-88 8</inkml:trace>
    </iact:actionData>
  </iact:action>
  <iact:action type="add" startTime="31313">
    <iact:property name="dataType"/>
    <iact:actionData xml:id="d17">
      <inkml:trace xmlns:inkml="http://www.w3.org/2003/InkML" xml:id="stk17" contextRef="#ctx0" brushRef="#br0">12804 15946 332 0,'3'-2'123'1,"-6"2"-95"-1,-6-16-96 5,6 5-49 3,0-20 1-1,3-12 8 2</inkml:trace>
    </iact:actionData>
  </iact:action>
  <iact:action type="add" startTime="31508">
    <iact:property name="dataType"/>
    <iact:actionData xml:id="d18">
      <inkml:trace xmlns:inkml="http://www.w3.org/2003/InkML" xml:id="stk18" contextRef="#ctx0" brushRef="#br0">13661 13949 420 0,'-44'-11'159'0,"44"11"-124"1,-96 19-9 4,58-9-14 3,-10 4-23 0,-8 1-5 0,-4 4 1-2,-3 2 4 2,10 0 6 0,5-2 1-7,10 2 0 5,2-5 3 4,6 2 2-5,3 1 0 3,1-3 2 0,2 0-2 0,0 2-1-2,0 1-2 2,0-1 1 0,0 1 1-1,1 2 0 2,-1-3 0-2,0 1 2-1,-3-3-1 3,-6 0 2-2,-5-6-2 1,-1-2 2-2,-3-8 2 2,-2-5 2 0,2-6 10-1,3-2 6 1,10 0 5 1,2-3 3-4,6-5 6 3,3-6 1-1,6-4-12 1,6-9-5 0,9-10-10-1,9-6-3 0,15-2-6 1,24-3-2 0,38-2-22 0,45-4-10-1,62 1-99 0,72 5-43 0,0 6-8 9</inkml:trace>
    </iact:actionData>
  </iact:action>
  <iact:action type="add" startTime="32199">
    <iact:property name="dataType"/>
    <iact:actionData xml:id="d19">
      <inkml:trace xmlns:inkml="http://www.w3.org/2003/InkML" xml:id="stk19" contextRef="#ctx0" brushRef="#br0">13804 15743 488 0,'6'-3'181'0,"-6"3"-141"1,3-3-19 4,-3 3-21 3,-3-5-39 0,0-5-13-1,-6-9-8 0,0-2-1 0,0 0 34 1,0 2 12-7,6 3 11 5,3 6 28 2,3 2 11-1,3 5 13 1,0 3 8-1,0 3-6 1,-3 2-3-1,0 3-20 1,-6 0-8 0,0 3-37 0,0-4-14-2</inkml:trace>
    </iact:actionData>
  </iact:action>
  <iact:action type="add" startTime="33520">
    <iact:property name="dataType"/>
    <iact:actionData xml:id="d20">
      <inkml:trace xmlns:inkml="http://www.w3.org/2003/InkML" xml:id="stk20" contextRef="#ctx0" brushRef="#br0">16543 17320 316 0,'23'-22'118'0,"-17"25"-92"1,0-6 13 3,-6 3 0 4</inkml:trace>
    </iact:actionData>
  </iact:action>
  <iact:action type="add" startTime="33558">
    <iact:property name="dataType"/>
    <iact:actionData xml:id="d21">
      <inkml:trace xmlns:inkml="http://www.w3.org/2003/InkML" xml:id="stk21" contextRef="#ctx0" brushRef="#br0">16566 17317 558 0,'-17'29'19'9,"-4"19"-12"-3,-3 10 5-5,0 5 1 4,6 4-6 4,3-4-4-2,0 1-2 0,7-1-1 2,5 1-5-2,0-9 1-1,0-2-49 3,3-3-21-3,0 1-80 10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19:06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70">
    <iact:property name="dataType"/>
    <iact:actionData xml:id="d0">
      <inkml:trace xmlns:inkml="http://www.w3.org/2003/InkML" xml:id="stk0" contextRef="#ctx0" brushRef="#br0">12759 6604 192 0,'-41'21'74'0,"14"-16"-58"1,-27 6 20 4,28-8 7 3,-16 2-15 0,-9-2-4-2,-14-3-12 3,-10-3-3-2,-11 0-5 1,-6-2-1-7,-3-3 1 5,-10 0 0 2,-5-2 0 0,0-1 0 0,-6 3 2-1,-6 0 1 1,0-2 1-1,-3 2-4 0,-6-6-3 1,-6 1 4-1,0 5 4 0,0 3-1 1,-6 0 3-1,3 5 0 2,1 2 1-1,-4 1 0-2,6 2 0 1,3 6-2 2,0-1 1-3,0 4 0 2,3-1 3-1,0 3-3 1,0 0 1 0,9-1-5 0,6-4 1-2,0-3-5 3,6 0 0-3,5 3-1 3,7-11 1-2,3 0-2 0,12 2 2 0,11-2-4 1,13 3 0-1,14-1-28 2,12 1-13-1,12-6-53-2,15-10-22 1</inkml:trace>
    </iact:actionData>
  </iact:action>
  <iact:action type="add" startTime="20944">
    <iact:property name="dataType"/>
    <iact:actionData xml:id="d1">
      <inkml:trace xmlns:inkml="http://www.w3.org/2003/InkML" xml:id="stk1" contextRef="#ctx0" brushRef="#br0">6899 1114 296 0,'23'-77'110'1,"-23"37"-86"0,-9-12-6 2,3 25-8 4,-8-10-11 1,-7-8 0 0,-12-3-1 0,-15 9 0-1,-11 7 2 1,-13 11-3-7,-14 24 2 4,-9 20 3 4,-3 17 1-3,11 13 1 3,13 13 0-1,14 6 6 0,25-9 6-1,17-2 5 1,21-8 4-1,18-8-11 0,14-8-5 0,10-16-2 2,6-8 0-3,-1-8-3 3,-2-12-3-3,2-17-3 3,1-11 1-2,-3-15 1 1,-4 2 2-1,-5-2-3 1,-3 3 0 0,-7 10 3-1,-2 5 1 2,-6 11-4-3,0 13 1 1,0 10-5 1,3 30 1-1,-1 18 8 0,-5 11 5 1,-3 5 0-1,-6 3 0 1,-6 5-1 0,-3 3 0 0,-3-6-4 0,3-10-1-2,0-8-1 1,3-8-2 1,6-5-30-1,6-8-13 1,6-9-51 0,8-9-22 0</inkml:trace>
    </iact:actionData>
  </iact:action>
  <iact:action type="add" startTime="21408">
    <iact:property name="dataType"/>
    <iact:actionData xml:id="d2">
      <inkml:trace xmlns:inkml="http://www.w3.org/2003/InkML" xml:id="stk2" contextRef="#ctx0" brushRef="#br0">7399 1122 320 0,'14'-8'121'0,"-14"8"-95"1,-2 8 3 4,-1 0-6 2,-3 16 2 1,-6 21 7 0,-3 21-2-1,-6 32 2 1,3 7-18-1,3 25-1-6,0 5-2 8,3-16-2-2,1-2 0 0,-1-17-5 1,-3-10-1-1,0-13-10 2,3-24-3-2,0-14-37 1,0-33-14-1,-3-25-46 1,-3-34-18-1,4-42-1 6</inkml:trace>
    </iact:actionData>
  </iact:action>
  <iact:action type="add" startTime="21606">
    <iact:property name="dataType"/>
    <iact:actionData xml:id="d3">
      <inkml:trace xmlns:inkml="http://www.w3.org/2003/InkML" xml:id="stk3" contextRef="#ctx0" brushRef="#br0">7214 1172 316 0,'54'-108'118'1,"-28"68"-92"0,13 0 11 1,-21 27-3 6,9-5-8-2,8 4 2 1,10 1-14 1,9 8-3 0,5 15-7-1,4 12-3-6,-4 15 0 6,-2 10 1 0,-7 3 3 1,-14 3-4-1,-15-5-3 1,-15 2 3 2,-18-5 1-5,-18 3-3 2,-20-11 1 1,-7-11 0 0,-2-4 2-1,8-9-21 1,9-8-9-1,13-5-15 1,11-13-6 1,15-14-57 4,15-4-66-5,14-14 51-1</inkml:trace>
    </iact:actionData>
  </iact:action>
  <iact:action type="add" startTime="21889">
    <iact:property name="dataType"/>
    <iact:actionData xml:id="d4">
      <inkml:trace xmlns:inkml="http://www.w3.org/2003/InkML" xml:id="stk4" contextRef="#ctx0" brushRef="#br0">8223 1114 316 0,'24'40'118'1,"-24"-9"-92"0,-3 28 24 3,3-33 3 3,-3 16-17 2,0 14-4-2,0-3-16 1,3 5-5-1,0-5-7 1,0-8-1-7,0-5 1 5,0-9-5 1,0-4 1 1,0-6-2 1,0-2 0-2,0-19 2 7,3-14 0-5,3-17 2-3,6-9 1 2,3-13 3-1,9 3 8 1,5 2 5-1,4 3-3 1,3 5-1-1,2 3-3 1,4 11 0 0,0 7-9-1,-1 3-3 0,1 3-4 1,-6 8 3-1,0 5-18 0,-1 0-4 1,1 0-62 0,3 0-24-1,8 5-65 7</inkml:trace>
    </iact:actionData>
  </iact:action>
  <iact:action type="add" startTime="22234">
    <iact:property name="dataType"/>
    <iact:actionData xml:id="d5">
      <inkml:trace xmlns:inkml="http://www.w3.org/2003/InkML" xml:id="stk5" contextRef="#ctx0" brushRef="#br0">9223 1580 384 0,'6'13'143'1,"-6"0"-112"-1,-6 6 16 4,3-9-1 4,0 3-22-1,-3 3-5 1,-3 3-15 0,0 7-2-1,4-2-2 1,-1 10 0-7,3 6 0 5,0-3-27 3,0-2-9-3,0-4-31 1,0-10-10 1,-6-23-157 15,-3-22 87-15</inkml:trace>
    </iact:actionData>
  </iact:action>
  <iact:action type="add" startTime="22444">
    <iact:property name="dataType"/>
    <iact:actionData xml:id="d6">
      <inkml:trace xmlns:inkml="http://www.w3.org/2003/InkML" xml:id="stk6" contextRef="#ctx0" brushRef="#br0">9265 881 316 0,'21'-21'118'1,"-18"16"-92"0,3-3 2 4,-3 8-5 1,0-6-57 2,0 6-21-1,3 0-77 2,11 11-30-2</inkml:trace>
    </iact:actionData>
  </iact:action>
  <iact:action type="add" startTime="22594">
    <iact:property name="dataType"/>
    <iact:actionData xml:id="d7">
      <inkml:trace xmlns:inkml="http://www.w3.org/2003/InkML" xml:id="stk7" contextRef="#ctx0" brushRef="#br0">10048 1265 332 0,'9'-14'126'0,"-12"9"-98"1,-9 3-1 7,3 2-6-4,-9 2-13 5,-15 3 0-3,-11 9-6 3,-10 7-2-2,0 16 0 1,4 8 0-7,2 8 2 5,10 5-1 2,8-5 2-1,12-5 0 0,12-3 3 3,9-6-1-4,9-2 2 1,6-5-4 0,8-16 0 0,10-3-1 2,6-8 1 0,3-10-2-3,5-8-1 1,4-3-4 2,-1-8 0-3,7-2-5 3,2-1 1-2,4 1 2-1,-1-1 3 3,-2 4 0-2,-4 7 1 1,-5 5 0-1,-1 11 0 1,-2 19 4-1,-6 7 1 2,-7 14 5-2,-11 10 3-1,-12 8 2 2,-15 8 5 0,-15-5-6-1,-15-5-2 1,-17-9-5-1,-16-10-2 0,-5-10-1 2,-1-19 1-3,7-8-2 2,8-21 2-1,7-11-2 1,11-8 2-1,18-10-18 2,15-8-4-3,15-8-48 2,27-11-19-1,17-5-38 10,16 0-38-11,26-11 60 1</inkml:trace>
    </iact:actionData>
  </iact:action>
  <iact:action type="add" startTime="23074">
    <iact:property name="dataType"/>
    <iact:actionData xml:id="d8">
      <inkml:trace xmlns:inkml="http://www.w3.org/2003/InkML" xml:id="stk8" contextRef="#ctx0" brushRef="#br0">11218 1019 296 0,'17'42'112'0,"-14"14"-87"1,0 28 15 4,-3-39 1 2,-3 35-14 2,-3 10-3-2,-5 2-10 0,-4 3-1 2,0 3-8-1,0 0-1-7,9-13 0 6,6-14-13-1,9-5-4 0,12-13-43 3,8-8-15-2,10-13-74 8</inkml:trace>
    </iact:actionData>
  </iact:action>
  <iact:action type="add" startTime="23269">
    <iact:property name="dataType"/>
    <iact:actionData xml:id="d9">
      <inkml:trace xmlns:inkml="http://www.w3.org/2003/InkML" xml:id="stk9" contextRef="#ctx0" brushRef="#br0">11840 1675 324 0,'6'-13'121'1,"-15"2"-95"0,-24-10 14 3,6 8-3 6,-20-14-27-4,-13-5-7 1,-8-2 1 1,-13 5 2-1,-5 8-3 1,0 8-48-7,5-1-20 7,7 14-79 6</inkml:trace>
    </iact:actionData>
  </iact:action>
  <iact:action type="add" startTime="23496">
    <iact:property name="dataType"/>
    <iact:actionData xml:id="d10">
      <inkml:trace xmlns:inkml="http://www.w3.org/2003/InkML" xml:id="stk10" contextRef="#ctx0" brushRef="#br0">11096 2850 280 0,'-6'8'104'1,"0"-1"-81"0,-12 4-4 4,9-6-8 1,-12-2-9 4,-12-8 1-5,-17-9-4 3,-22-1 0-1,-8-12 1 1,-15-2-3-7,-19 3 2 4,-5-1-1 5,-18 1 0-1,-14 4 2-2,-22-4 2 1,-17 7-1-1,-16 1 2 1,-11 5-2-1,-21 5-1 0,-6-5 1 1,-18-1 1-1,-9 1-1 1,0-5-1-1,3-9 3 1,6 1 0-1,9-14-1 2,21 0-2-4,12-5 5 4,23 6 4-3,25-6-3 5,23-6 2-6,18-7 1 3,21-3 5 0,23-10-2 0,19-1 3-1,14-12-4 0,16-19-1 0,11-3-2 1,6 0 2-1,3-18-5 1,0-3-3-1,3-6-6 1,1-4 0-1,2 7 2 1,0 11 1-1,6 24 1 2,-3 10 0-3,9 11-3 2,0 10 0-1,3-2-1 1,6 8 0-1,9 18 0 0,14 14 0 0,16 7 3 1,11 12 0-1,16 14 7 0,20 12 6 1,21 13 0 0,18-11 1-1,21 3-7 1,15 2-4-1,14-5-1 1,10 6-1-1,8-9 0 1,6 3 0-2,16-7 0 3,11 4 2-2,18-10-1 0,12 3 2 1,9-11-4 0,20-6 0-1,1-7-4 1,3-5-1-1,2-3-4 1,1-6-1-1,-15-5-1 1,-10-7 0-1,-20-6 4 1,-14 18 5-1,-28 14 0 1,-30 13 1-1,-20 19 6 1,-33 12 2-2,-27 17 2 3,-23 42 0-2,-25 21-4 2,-23 40-3-3,-21 18 4 2,-15 40 1-1,-9 8-5 1,-6 37-2-1,0-13 2 1,0-11 3-1,0-29-1 1,4-13 0-1,2-32 3 1,3-18 3 0,6-32-4-1,0-22-1 0,3-18-4 1,0-15-1-1,-6-22-76 1,-18-19-33-1,-21-49-33 8</inkml:trace>
    </iact:actionData>
  </iact:action>
  <iact:action type="add" startTime="24531">
    <iact:property name="dataType"/>
    <iact:actionData xml:id="d11">
      <inkml:trace xmlns:inkml="http://www.w3.org/2003/InkML" xml:id="stk11" contextRef="#ctx0" brushRef="#br0">5714 1572 324 0,'3'0'121'0,"-3"5"-95"1,-6-5 9 5,0 3-4 0,-12 2-17 2,-15 0-5 0,-17-5-4 0,-19-5-1-1,-5-3-2 2,-4-3-15-8,7-5-4 4,0-2-4 3,8-9-3-2,7 4-15 3,5-4-5-3,12 1-54 10,12-9-50-8,16 4 51 0</inkml:trace>
    </iact:actionData>
  </iact:action>
  <iact:action type="add" startTime="24741">
    <iact:property name="dataType"/>
    <iact:actionData xml:id="d12">
      <inkml:trace xmlns:inkml="http://www.w3.org/2003/InkML" xml:id="stk12" contextRef="#ctx0" brushRef="#br0">5580 1199 360 0,'-24'0'134'1,"-24"2"-104"0,-50 4 5 2,51-6-4 4,-13 0-22 1,-17-6-5 1,2 4-25-2,4-12-9-1,5 1-84 4,13 0-35 0,20-11 30-4,3 11 16 2</inkml:trace>
    </iact:actionData>
  </iact:action>
  <iact:action type="add" startTime="24966">
    <iact:property name="dataType"/>
    <iact:actionData xml:id="d13">
      <inkml:trace xmlns:inkml="http://www.w3.org/2003/InkML" xml:id="stk13" contextRef="#ctx0" brushRef="#br0">4026 431 400 0,'-9'11'148'1,"-3"-3"-115"0,-9 37-14 2,13-13-12 5,-1 26-9 1,-12 16 3-3,0 8-2 2,-6 18-2-1,3 4 2 1,-5-1 0-7,11-5 3 6,9-6-1 2,9-7-1-4,6-14 5 2,15-10 4 1,2-8-1 0,10-11 1 0,6-7-5 0,5-17-1-2,1-10-30 2,3-16-12 0,5-23-110 6,16-17-69-6,-10-34 94 0</inkml:trace>
    </iact:actionData>
  </iact:action>
  <iact:action type="add" startTime="25206">
    <iact:property name="dataType"/>
    <iact:actionData xml:id="d14">
      <inkml:trace xmlns:inkml="http://www.w3.org/2003/InkML" xml:id="stk14" contextRef="#ctx0" brushRef="#br0">4654 1056 388 0,'-9'-8'145'1,"-23"-3"-112"0,-55-7 12 3,37 15-2 3,-31-16-19 1,-29-2-1 1,-15 3-13-2,-6-9-4 3,-3 1-4-5,3 2-65-4,21 3-28 5,18-6-88 9</inkml:trace>
    </iact:actionData>
  </iact:action>
  <iact:action type="add" startTime="30371">
    <iact:property name="dataType"/>
    <iact:actionData xml:id="d15">
      <inkml:trace xmlns:inkml="http://www.w3.org/2003/InkML" xml:id="stk15" contextRef="#ctx0" brushRef="#br0">17793 833 280 0,'0'40'107'1,"0"21"-83"0,-3 87-7 3,3-68-7 3,0 57-11 2,0 38 0-1,-3 26 12-1,0 29 7-1,-3-2-9 4,-3 20 11-9,3-2 6 4,0-2 6 3,3 10 3-1,0-13 0 1,0-1 1-1,0-28-2 0,3-6-1 1,0-10-7 1,0-34-4-3,-3-17-12 2,0-31-6-1,0-19-19 1,3-24-7-2,9-44-104 9,3-51-74 2</inkml:trace>
    </iact:actionData>
  </iact:action>
  <iact:action type="add" startTime="30731">
    <iact:property name="dataType"/>
    <iact:actionData xml:id="d16">
      <inkml:trace xmlns:inkml="http://www.w3.org/2003/InkML" xml:id="stk16" contextRef="#ctx0" brushRef="#br0">17885 685 332 0,'36'-34'126'1,"-18"21"-98"0,11-6-8 3,-11 11-8 4,15-2-16-1,12 2 1 0,14-6-6 2,16 7-1-2,20-4 5 2,15-2-4-8,21-1-2 5,21 1 4 1,20 0 4-1,16 8 2 2,14-3 1-1,16 0 2 1,14-3 1 0,3-2-1 0,12 0 1 0,0 13-2-1,0-21 2 1,-9-3 2-1,-9-11 2-1,-14-2 3 3,-16-2 1-2,-14-1-1 1,-19 8 1-1,-17 6-2 1,-21 10 0-1,-18 5-3 2,-14 11-1-3,-13 24-8 2,-9 16 0-2,-5 13-4 2,-7 31 0 0,4 33 4 0,-7 15 1-2,-2 37-1 3,-1 14 2-1,-2 18-1-1,-3 21 0 0,-1 6 0 1,1 23 0-1,-4 1 4 0,-2 10 3 0,0-14-2 2,-7-2 0-1,-2-10-1-1,-6-11 1 0,0 23-2 2,-7-28 2-3,-5-32-2 2,-9-19 2-1,-6-15-4 1,-6-19 0-1,-12-22 1 1,-8-17 2-1,-7-17-3 1,-15-8 0-1,-14-7 1 1,-19-9 2 0,-14-7 1-1,-15-11 1 0,-27-8-2 1,-21-13 1-2,-26-11-2 3,-16-13-1-2,-29-10 1 1,-21-8-1-1,-9-9-3 2,-21 3 2-3,-6 3 1 3,-3 8 2-3,-5 5-1 2,2 3-1 0,6 10 5-1,9-2 1 1,12 5 2-1,21 0 0 1,24 0 4-1,30-5 3 2,29-3-6-3,27 0-1 1,30 0-22 1,23-11-8-1,25-10-73 1,26-16-30-1,24-10-11 8</inkml:trace>
    </iact:actionData>
  </iact:action>
  <iact:action type="add" startTime="31587">
    <iact:property name="dataType"/>
    <iact:actionData xml:id="d17">
      <inkml:trace xmlns:inkml="http://www.w3.org/2003/InkML" xml:id="stk17" contextRef="#ctx0" brushRef="#br0">20067 1656 316 0,'9'-8'118'1,"-12"16"-92"0,-12 19-3 2,6-6-8 4,-6 16-5 1,-6 24 1 1,-3 21 3-2,1 3 2-1,2 7-9 3,6 11 0-9,6 3 0 8,9-16-1 0,6-5 1-2,6-6 0 3,6-7 3-2,0-14-3 1,2-5-2-1,4-22-9 2,3-9-5-4,3-17-59 3,6-16-25-1,8-10-52 8</inkml:trace>
    </iact:actionData>
  </iact:action>
  <iact:action type="add" startTime="31827">
    <iact:property name="dataType"/>
    <iact:actionData xml:id="d18">
      <inkml:trace xmlns:inkml="http://www.w3.org/2003/InkML" xml:id="stk18" contextRef="#ctx0" brushRef="#br0">20228 2191 340 0,'-66'-13'129'1,"27"-1"-100"0,-32-4 7 3,35 10-5 4,-11-3-15 1,-10 3-2-3,1-5-8 1,-4-5-2 0,0-1-2 2,-2-2-19-8,-1-6-6 4,4 1-51 4,2 0-19-2,7 7-42 10</inkml:trace>
    </iact:actionData>
  </iact:action>
  <iact:action type="add" startTime="32337">
    <iact:property name="dataType"/>
    <iact:actionData xml:id="d19">
      <inkml:trace xmlns:inkml="http://www.w3.org/2003/InkML" xml:id="stk19" contextRef="#ctx0" brushRef="#br0">19043 2434 476 0,'6'-2'178'0,"-6"2"-138"1,-3 0-7 5,3 0-14 2,0 0-51-1,-3 0-17 1,-3-11-84 0,-6-5-35-1,0-2 24 1,0-14 13-1</inkml:trace>
    </iact:actionData>
  </iact:action>
  <iact:action type="add" startTime="32488">
    <iact:property name="dataType"/>
    <iact:actionData xml:id="d20">
      <inkml:trace xmlns:inkml="http://www.w3.org/2003/InkML" xml:id="stk20" contextRef="#ctx0" brushRef="#br0">18567 2315 488 0,'-15'5'181'1,"9"-5"-141"0,-9 3-6 3,9-3-12 4,-3 0-36-1,-3 0-9 1,3 0-95-1,0 0-130 8,30-3 42-8</inkml:trace>
    </iact:actionData>
  </iact:action>
  <iact:action type="add" startTime="32893">
    <iact:property name="dataType"/>
    <iact:actionData xml:id="d21">
      <inkml:trace xmlns:inkml="http://www.w3.org/2003/InkML" xml:id="stk21" contextRef="#ctx0" brushRef="#br0">20748 2622 448 0,'24'5'167'1,"-12"-2"-129"0,3 8-20 4,-6-9-17 1,3 3-79 3,3 1-30-2,6 2-55 0,-1-8-22 1</inkml:trace>
    </iact:actionData>
  </iact:action>
  <iact:action type="add" startTime="33027">
    <iact:property name="dataType"/>
    <iact:actionData xml:id="d22">
      <inkml:trace xmlns:inkml="http://www.w3.org/2003/InkML" xml:id="stk22" contextRef="#ctx0" brushRef="#br0">21207 2635 464 0,'39'-8'176'1,"-25"8"-137"0,-2 3 9 3,-3-3-7 4,0 0-42 0,0 0-12-1,-3 0-132 2,3 5-56-2,3 8 34 0,3-13 21 0</inkml:trace>
    </iact:actionData>
  </iact:action>
  <iact:action type="add" startTime="36903">
    <iact:property name="dataType"/>
    <iact:actionData xml:id="d23">
      <inkml:trace xmlns:inkml="http://www.w3.org/2003/InkML" xml:id="stk23" contextRef="#ctx0" brushRef="#br0">19555 7922 288 0,'-12'-6'0'0,"-12"-4"-1"6,12 7 2 3,-6 3 1-3,-5-3 1 0,-7 1 7 2,-6-1 4 0,-6 1-7-1,-5-1 2-6,-10-2 2 7,-8-1-4-1,-10-2 1 0,-8-2-7 1,-12-1-1 2,-12-2 2-3,-12-3 3-3,-3 3 2 5,-9 2 1-2,-6 6 2 1,-3 5 1-1,-6 5 1 2,-9 3 0-3,-3 3-2 3,-11-1-1-2,-4 1-3 0,-12 0-1 0,-2-1-6 1,-4 3 1-1,-2 1 0 1,0 1 0-2,-4 4 4 3,10 0 2-2,-10-1 2 1,4-2 0-1,-10 0-4 2,1-3-3-4,-4-5 0 4,-2 0-1-2,6-5 2 1,-1 2 1-1,13 0-1 1,-1 0-2-1,10 1-2 0,5-6-1 1,6 2 4-1,7-2 1 1,-1-2 2 0,6-1 0-2,9 3 0 3,-17-8 2-3,14 0 1 2,9 0 1-1,15-5-2 1,12-3-1 0,6-2-3 1,6-4 1-4,5-1-2 3,7-6 2-1,0-3-2 2,0-3-1-2,2 1-2 0,7 2-1 1,6 0 2 0,5 1 2 0,10 2 0 0,8 2 2-2,6 1 4 2,7 2 6-2,5-3-1 3,3-2 3-2,6-8-4 1,7-10-1-1,5-14-6 1,3-3-3-1,6-2 0 2,0-13-1-3,-3-9 0 3,-6-4 2-3,0 7-3 2,-3 11-2-1,1 8-1 2,2 8 0-3,6 8 0 2,0-1 3-1,3 9-5 1,3 2 0-1,3 3-6 1,3 3 0-1,3 2 1 1,3 3 5 0,3 2-4 0,5 6 2-2,7 0 4 2,12 8 2-1,9 8 2 2,8 2 0-3,13 0 0 3,14 3 0-2,12 8-3-1,18 0 2 2,16-3-1 0,16 11 0-1,22-5 2 2,15 5 0-2,11-6 0 0,16 4 2 1,8-1-1-1,3-3-1 0,-3 1 1 1,4 0-1 0,-1-3-3-1,3-3 2 1,1 0-1 0,8 0-2-1,-3-5 3 1,6 6 2-2,0-6 0 2,6 2-1-1,1 6-2 2,-4-2 1-2,9 4 1 0,-6 3 2 0,0 1-1 1,-6-4 2 0,-6 6-4 0,-11-3 0 0,-7-5 1-2,-2-2 0 1,-16-6 0 2,-5-3 0-2,-10-2 0 1,-2-3 2-1,-12 0-1 1,-7 0-1-1,-11-3-2 1,-15 3 1-1,-12 0 1 2,-9 6 0-3,-14 4 0 1,-13 6 0 1,-11 6-3 0,-7 4 0-1,-8 6-1 1,-7 8 3-1,-5 13 0 0,0 23 3 2,-1 20-3-2,-2 2 0-1,-3 8 7 2,-7 7 4 0,-5-7-1-1,-9-8 2 1,-6-13-6 0,-9-14-3-1,-3-4-1 1,-6-9-1-2,0-5-3 3,-6-3 2-2,0-5-37 0,1-2-14 1,-1 2-86 7</inkml:trace>
    </iact:actionData>
  </iact:action>
  <iact:action type="add" startTime="53596">
    <iact:property name="dataType"/>
    <iact:actionData xml:id="d24">
      <inkml:trace xmlns:inkml="http://www.w3.org/2003/InkML" xml:id="stk24" contextRef="#ctx0" brushRef="#br0">10336 15761 272 0,'0'-5'104'1,"0"2"-81"0,-5-2-6 4,-1 5-9 3,-6-3-8-1,-9 3 0 1,-12-2 0-2,-12-1 2 2,-14 0-1 0,-16 3-1-7,-8 0 1 5,-9 0-4 2,-12 3 2-1,-9 2 1 2,-9 1 0-3,-12-1-3 3,-15 0 2-2,-6 1 5 1,-9-1 2-2,-5 0 6 3,-1 3 3-1,3-3-4-1,10 1-1-1,5 2-4 3,12-3-1-3,9 3 1 2,15-3 3-1,15 0 2 2,11-2 1-2,13 0 2 1,11-3 4-1,13 2-4 2,8 1 2-3,9 0-9 1,7 2-4 0,2 8-2 1,6 11-1 0,3 16-3 0,6 31 2-1,6 24 1 1,9 19 0 1,3 18 2-3,0 3 1 0,-3-2 1 2,-3 4 2-1,-3-2-3 1,-6-11 0-1,-3 1 1 1,0 2 2 0,-5 24-5 0,-1-19-1-2,3-10 0 3,0-11 2-3,0-11-3 2,0-12 0-1,3-14 3 2,3-16 1-3,3-13 1 2,0-13 2-1,1-9 6 2,13-7 8 5,7-2-5-6,9-9-11-1,12-2-2 1,11-3 2 0,13 0 2-2,14 0-2 3,13-3-1-2,14 0-3 0,12 6-3 0,21 0 2 3,18 2 0-5,12 3 1 3,11-3 0-1,7 0-7 2,8 1-3-3,-5-1 3 3,-1 3 4-2,-2 2 2 1,-15 1 1 0,-10-6 0-2,-14-2 2 2,-18-3-1 0,-15 0-1-1,-17-5 3 1,-10-1 2-1,-12-4-2 1,-5-6 0-1,-13 3 1 0,-8-3 2 0,-12-5-1 3,-9-3 2-4,-9-16-4 1,-7-23 0 1,-5-17-1-1,-3-10 1 0,-3-26 0 2,-2-6 1-3,2 0-5 3,-3-10 1-2,3-5 0 1,0 2 0 0,3-6 0-1,0-4 2-1,0 13-3 3,0 10-2-2,0 13-5 2,3 17-2-3,0 20 2 2,0 17 3-1,0 15-6 2,-3 8-1-3,3 11-13 2,-3 5-4-1,0 3-42 0,0 5-19 1,5 8-61 7</inkml:trace>
    </iact:actionData>
  </iact:action>
  <iact:action type="add" startTime="54676">
    <iact:property name="dataType"/>
    <iact:actionData xml:id="d25">
      <inkml:trace xmlns:inkml="http://www.w3.org/2003/InkML" xml:id="stk25" contextRef="#ctx0" brushRef="#br0">9563 16888 308 0,'14'-2'115'0,"-14"2"-89"0,-5 0-8 6,-1 0-7 1,-9-3-15 1,-18-2 1-1,-15-8-1 2,-14-1 2-3,-19-4 1 3,-11-1 3-8,-12 3 1 4,-3 6 14 3,-9 7 6 0,-3 3 0 1,-3 5-2-2,-6 6-5 1,3 0-2-1,3 5-8 1,8-1-2 0,10-1-2-1,12-4-2 1,12 1-6 0,14-3-1-1,13-3-28 0,23-18-78 7,21-14-3-7,18-12-4 8</inkml:trace>
    </iact:actionData>
  </iact:action>
  <iact:action type="add" startTime="54991">
    <iact:property name="dataType"/>
    <iact:actionData xml:id="d26">
      <inkml:trace xmlns:inkml="http://www.w3.org/2003/InkML" xml:id="stk26" contextRef="#ctx0" brushRef="#br0">8634 16364 344 0,'-9'45'129'2,"-3"0"-100"-1,-6 43 11 2,9-33 0 4,-6 19-9 2,0 19 2-3,1 15-4 3,-1 6 0-2,0-8-16 3,0 3 1-9,3-4 0 3,3-4-3 3,3-14-1 1,0-10-6 0,3-14-3-1,0-10-14 1,0-10-6 0,3-12-50-1,0-9-22 0,27-41-220 16,6-18 158-16</inkml:trace>
    </iact:actionData>
  </iact:action>
  <iact:action type="add" startTime="55307">
    <iact:property name="dataType"/>
    <iact:actionData xml:id="d27">
      <inkml:trace xmlns:inkml="http://www.w3.org/2003/InkML" xml:id="stk27" contextRef="#ctx0" brushRef="#br0">11375 16362 288 0,'57'-80'107'0,"-36"46"-83"1,-3-11-7 5,-12 29-9 1,-1 0-6 1,1 0 1-2,-3 6-6 2,0 2-2-1,-6 13 2 2,0 27-1-8,-6 29 0 4,-2 29 9 3,-4 32 6 0,-3 12 12-1,-3 23 8 2,-6-4 8-2,0 0 5 1,1-4-6 0,2-12-3 0,3-10-13-1,6-8-6 0,3-8-7 1,6-15-4-1,3-14-7 2,3-19-1-3,3-15-32 4,15-30-69 5,15-36-3-11,9-43-49 12</inkml:trace>
    </iact:actionData>
  </iact:action>
  <iact:action type="add" startTime="55624">
    <iact:property name="dataType"/>
    <iact:actionData xml:id="d28">
      <inkml:trace xmlns:inkml="http://www.w3.org/2003/InkML" xml:id="stk28" contextRef="#ctx0" brushRef="#br0">11575 15989 316 0,'0'-40'118'0,"0"19"-92"1,-9-13 0 3,9 20-8 3,-3-2-7 0,3 1 1 1,6-4-9 0,3 1-3-1,6 2-1 1,11 2-2-7,13 6 1 5,9 3 6 2,11 5 5 0,4 3 8-1,11-1 7 0,12 4-7 1,10-1 1-1,8 3-9 1,15 3-3 1,6-1-3-1,15 3-3-1,6 3 1 1,0 0-1-1,5 3 0 3,10-1 0-5,6 1 0 4,-3-1 0-3,-1-2 2 3,-5 0 3-3,-3 0 2 2,-6-8 1-1,-18-3-4 1,-12-2-3 0,-12-3-3-1,-15 0 1-1,-15 2 3 1,-11 1 3 1,-15 0-7 0,-10 13 0-1,-11 15-2 1,-6 27-1-1,-12 17 1 1,-9 17 3-1,-6 27 0 3,-3 11 3-5,-6 10 1 3,3 6 1-1,0-1 0 1,3-2 0-1,3 24-2 1,3-14-2-1,3-21 1 1,3-2-1 0,0-13 2-2,0-14 1 1,0-21-6 1,0-11 0-1,-3-15-6 1,-3-11-1 0,0-8-4 0,-3-5-1 2,-6-3 3-6,-3-3 5 6,-12-5 4-3,-12-5 2-1,-11-8 3 1,-16-5 1 2,-11-6-1-2,-21 0 1 3,-24-7-2-6,-15 2 2 6,-9 0-2-4,-21-3-1 3,-12-2 3 3,-8-5 2-11,-19-1 4 7,-2 3 5-1,-9 0-8 13,8 0-3-19,1 3 0 2,6 8 0 3,8 0-1 2,9 5-2-1,22 2 1 2,14 4-1-3,24-1 0 2,24 0 2-1,26-2-1 1,19 2 2-1,14-5-18 1,15-3-6-1,15-12-39 1,18-22-16 0,21-27-79 7</inkml:trace>
    </iact:actionData>
  </iact:action>
  <iact:action type="add" startTime="56479">
    <iact:property name="dataType"/>
    <iact:actionData xml:id="d29">
      <inkml:trace xmlns:inkml="http://www.w3.org/2003/InkML" xml:id="stk29" contextRef="#ctx0" brushRef="#br0">13251 16965 340 0,'-18'8'126'0,"-21"5"-98"0,-41 16-8 5,35-13-10 3,-21 3-10-1,-23-3 0 1,-21-6-3 0,-6-7 2 0,-6-8 1 1,-3-3 2-8,15-3 1 3,15-2 5 5,14 2 5-3,16 1 4 3,14 2 2-2,15 2 3 1,13 4 3-1,17 2-9 1,17 5-4 0,25 3-16-1,27 3-5 0,26 4-18 1,33 1-8-1,33-2-80 1,38-4-35-1,34-7 22 8</inkml:trace>
    </iact:actionData>
  </iact:action>
  <iact:action type="add" startTime="58670">
    <iact:property name="dataType"/>
    <iact:actionData xml:id="d30">
      <inkml:trace xmlns:inkml="http://www.w3.org/2003/InkML" xml:id="stk30" contextRef="#ctx0" brushRef="#br0">5002 15856 324 0,'15'0'123'0,"-3"-2"-95"1,9 4-8 3,-6 4-11 4,12 4-12 1,17 12 2-3,25 9 1 2,17 12 0 0,18 12 0-1,18 9-3-6,0-1 2 8,1 1 1-3,-10-9 2 0,-6-4-1 3,-9-9-1-2,-12-8 3 0,-11-10 2 1,-10-5-15 0,-14-14-6-1,-12-21-63 1,-13-18-25-1,-14-22-7 8</inkml:trace>
    </iact:actionData>
  </iact:action>
  <iact:action type="add" startTime="58884">
    <iact:property name="dataType"/>
    <iact:actionData xml:id="d31">
      <inkml:trace xmlns:inkml="http://www.w3.org/2003/InkML" xml:id="stk31" contextRef="#ctx0" brushRef="#br0">6366 15970 244 0,'30'58'90'1,"-7"-18"-70"0,16 29 26 0,-18-32 7 5,9 11 2 3,-1 2 3-2,-5-2-11 1,-9-4-7-1,-12 1-22 1,-15 3-7-7,-12-3-3 6,-11-5-11 1,-25-6-5-1,-8-7-54 2,-16-9-21-4,-5-10-86 10</inkml:trace>
    </iact:actionData>
  </iact:action>
  <iact:action type="add" startTime="60367">
    <iact:property name="dataType"/>
    <iact:actionData xml:id="d32">
      <inkml:trace xmlns:inkml="http://www.w3.org/2003/InkML" xml:id="stk32" contextRef="#ctx0" brushRef="#br0">16924 16878 324 0,'0'-6'123'0,"-3"1"-95"0,-15-5-11 6,3 7-11 2,-12 0-7-1,-15 3 0-1,-17-2-2 3,-18 2 0-3,-19 2 2 3,-17 4-9-8,-12 2-3 6,-3 5 2 1,-3 0 4-1,6 3 4 0,6-6 2 1,6-2 3 0,6 0 1-1,18-2 1 2,11-4 2-3,13-2-3 2,14-2 0-1,15-4-28 1,16-4-12-2,25-9-84 11</inkml:trace>
    </iact:actionData>
  </iact:action>
  <iact:action type="add" startTime="60608">
    <iact:property name="dataType"/>
    <iact:actionData xml:id="d33">
      <inkml:trace xmlns:inkml="http://www.w3.org/2003/InkML" xml:id="stk33" contextRef="#ctx0" brushRef="#br0">15751 16462 208 0,'-3'8'77'0,"-6"11"-60"1,-9 13 19 3,6-11 7 3,-9 11-7 3,-8 5-1-5,-16 5-8 3,-9-2-5-1,-11-1-12 1,-7-2-2-7,7-5 2 6,5-5-2 0,13-4 3 0,11-2-4 1,12 9-2 2,18 9 0-5,30 17 1 2,36 13-30 1,38 13-13-1,51 21-113 8</inkml:trace>
    </iact:actionData>
  </iact:action>
  <iact:action type="add" startTime="82646">
    <iact:property name="dataType"/>
    <iact:actionData xml:id="d34">
      <inkml:trace xmlns:inkml="http://www.w3.org/2003/InkML" xml:id="stk34" contextRef="#ctx0" brushRef="#br0">22909 6231 160 0,'12'8'63'2,"-12"2"-49"-1,-3 25-6 2,3-6-7 5,0 32-2 1,3 18 2-3,0 30 0 2,-3 23-1-1,3 24 1 4,0 21-4-11,-3 22 2 4,0 28 1 5,3 25 2-3,3 28-1 2,3 22 2-1,-3 7-2 3,0 19 2-4,-6 8 7 1,0 0 3 1,0-10 9-1,-3-1 6 1,0 1-6 0,-3-1-3-2,0 3-5 3,-6 6 1-2,0-4-10 0,-2-2-6 3,-1-13 16-5,-3-8 9 2,3-13-3 2,-3-6 0-3,3-5-6 3,0-18-1-3,3-6-2 3,3-29 0-2,3-13-2 1,1-29-1-2,-1-29-8 2,0-27 0-1,0-26-23 1,3-24-8-1,0-24-36 1,3-26-13-1</inkml:trace>
    </iact:actionData>
  </iact:action>
  <iact:action type="add" startTime="83216">
    <iact:property name="dataType"/>
    <iact:actionData xml:id="d35">
      <inkml:trace xmlns:inkml="http://www.w3.org/2003/InkML" xml:id="stk35" contextRef="#ctx0" brushRef="#br0">23008 6125 304 0,'56'-10'112'1,"-29"10"-87"0,12 2-7 3,-15 3-9 3,11-2-14 1,16 8 1-2,14 2-9 3,16 5-2-2,11 6 8 1,18-3-16-7,9 6-5 6,3 2 8 0,3 0 6 0,3 0 7 1,-3 0 4-1,-3-5 2 2,-15 0 3-2,-8 0 5 0,-13-3 4 0,-12 3 7 2,-14-8 3-2,-9 2-13 1,-13 3-4-2,-11 8-3 2,-9 11 1 0,-6 24-1-1,-9 18 2 0,-6 18-4 1,-6 24 0-1,-6 17 1 1,-3 25 0 1,0 17 0-2,-3 18 0-1,1 16 0 3,2 18 0-3,3 25 0 2,6 15 0-1,3 16 0 1,0 11 2 0,3-1-3 0,-3 9 0-1,-3-1 5 1,-3-4 5-2,-6 2-3 2,-5 7 2-1,-7 9-5 2,0-11-2-2,0 3 2 1,6 0 2-1,1 37 0 1,8-21 0 1,9-14-3-3,6-23 1 0,3 0-4 3,3-25 0-2,-3-20 1 1,0-34 2-2,-3-25 1 2,0-23 1-1,-3-27-2 2,-6-26-2-2,-3-22-2 1,-6-15-1-2,-12-16 2 2,-8-13 0 0,-13-17-2 0,-15-18 2-2,-17-13 3 3,-18-10 3-2,-9-17-2 1,-15-7 0 0,-12-16 1-1,-6-8 2-1,-12-9-3 3,0 4 0-2,10-3-1 1,2 2-2-1,9 6-6 1,18 0-1-1,17 5-32 0,22 0-12 0,21-3-69 9</inkml:trace>
    </iact:actionData>
  </iact:action>
  <iact:action type="add" startTime="84327">
    <iact:property name="dataType"/>
    <iact:actionData xml:id="d36">
      <inkml:trace xmlns:inkml="http://www.w3.org/2003/InkML" xml:id="stk36" contextRef="#ctx0" brushRef="#br0">23811 4247 272 0,'-3'-82'101'1,"3"74"-78"0,-6 5 6 2,3 11 0 5,-5 13-5 0,-10 29 3-1,-6 27-11 2,-6 32-4-2,-9 12-7 0,-8 19 1-6,-7 1 3 6,1-14 12 1,-1-6 7-2,3-9 1 4,4-15 2-4,5-12-8 1,9-13-4 1,7-20-9-1,8-9-2 1,3-11-4 0,9-9-3-1,6-4-38 0,9-19-17 2,9-13-61-2,11-24-25 0,13-19-1 8</inkml:trace>
    </iact:actionData>
  </iact:action>
  <iact:action type="add" startTime="84612">
    <iact:property name="dataType"/>
    <iact:actionData xml:id="d37">
      <inkml:trace xmlns:inkml="http://www.w3.org/2003/InkML" xml:id="stk37" contextRef="#ctx0" brushRef="#br0">23683 4350 304 0,'42'-32'112'1,"-21"11"-87"0,3-16 13 2,-12 24-1 6,5-14-14-2,7-2 0 0,3 0-8 1,0 2-1-1,3 4-8 2,5 7-2-8,7 13 0 5,3 19-7 1,5 24-2 0,-2 18-3 2,-3 3 2-3,-7 5 6 3,-11-3 2-2,-9-2 2 0,-12-5 0 0,-9-9 0 1,-9-10 2 0,-9-7 1 0,-15-7 1-2,-8-15-15 3,-7-2-6-1,-2-12-39-1,2-2-17 0,3 0-81 7</inkml:trace>
    </iact:actionData>
  </iact:action>
  <iact:action type="add" startTime="85063">
    <iact:property name="dataType"/>
    <iact:actionData xml:id="d38">
      <inkml:trace xmlns:inkml="http://www.w3.org/2003/InkML" xml:id="stk38" contextRef="#ctx0" brushRef="#br0">24365 4543 304 0,'12'0'112'1,"-15"10"-87"0,-12 17 2 4,3-3-4 2,-9 15-6 0,-8 17 1 1,-10 13-5-1,-12 18-3 0,-8 3-5 1,-10-3 5-7,4-5 5 6,5-5-1 0,7-5 2 0,8-6-7 1,9-5-1-1,10-3-4 2,11-8-1-3,9-5-1 3,12 3-2-3,9-11-10 2,11-3-4-1,13-5-31 1,9-5-12-1,2-13-22 1,1-9-6 0,-4-12-27 8,-5-6-16-10,-6-16 65 1</inkml:trace>
    </iact:actionData>
  </iact:action>
  <iact:action type="add" startTime="85333">
    <iact:property name="dataType"/>
    <iact:actionData xml:id="d39">
      <inkml:trace xmlns:inkml="http://www.w3.org/2003/InkML" xml:id="stk39" contextRef="#ctx0" brushRef="#br0">24329 5421 184 0,'18'-8'71'1,"-12"6"-55"0,3-1 20 4,-3 3 4 2,0-5-5 1,0 2 0 0,0 1-9-2,0-1-4 2,0 3-12 1,0-5 2-8,-3 2 2 6,0 0 1-1,0 1 1 1,-3 2-2 1,0-6 1-1,0 4-6 1,3-4-3-2,-3-2-1 3,3-2 1-2,0-1 1 2,0-2 1-3,0 0-2 2,0-3 1-1,-1 3 0 1,1-3 1-1,0 3-2 1,0 2-1 0,0 6-3-1,-3-6-2 1,0 9 3-1,-14 15 2 9,-7 16-2-10,-3 18 0 2,-3 14 3 0,3 5-3-1,3 1-2 1,1-7 0-1,8-4 1 1,3-3-1 0,9-8-1-2,6-8-8 5,9-11-3-7,11-12-7 4,1-14-2 0,6-11 6-1,3-13 6 0,-1-5 5 1,-2-5 2-1,-6-1 1 2,-6 6 0-1,-3 8 0-2,-7 0 0 1,1 10 2 1,-3 11 1-1,0 8-4 2,0 8 1-2,0 3 2 0,0-1 3 1,0-2 0 0,3-3 2-2,0-5-2 4,0-8 0-4,3-5-8 2,-1-6 0-2,4-7 1 2,3-11 3-1,0-6 2 2,0 1 3-2,0 2-3 1,-3 6-2 0,-4-3-5-2,1 7 0 1,-3 7-25 2,0-1-8-2,-3 5-34 1,-3 6-15-1</inkml:trace>
    </iact:actionData>
  </iact:action>
  <iact:action type="add" startTime="86729">
    <iact:property name="dataType"/>
    <iact:actionData xml:id="d40">
      <inkml:trace xmlns:inkml="http://www.w3.org/2003/InkML" xml:id="stk40" contextRef="#ctx0" brushRef="#br0">25130 5413 276 0,'9'-2'104'1,"-9"4"-81"0,0-2-4 2,0 0-8 5,0 3-9-1,-3 5-2 2,0 0 1-2,0 5-1 0,-3 11 0 2,0 8 0-8,-3 5 0 3,-3 5 4 5,-3 0 5-2,-2-2-3 1,-4 0 2-1,-9-3-1 1,-3-5 1-1,-3-3-4 0,-5-13-1 1,-1-3-1 1,3-5 1-3,4-6-2 2,2-2 2-1,6 0-4 1,3-2-2-1,6-1 2 1,7-2 0 1,5-8 5-3,3-3 2 1,6-8 0 1,0 0-1-1,0 0-17 1,0 3-4 0,0 5-65 0,0-5-84 14</inkml:trace>
    </iact:actionData>
  </iact:action>
  <iact:action type="add" startTime="87195">
    <iact:property name="dataType"/>
    <iact:actionData xml:id="d41">
      <inkml:trace xmlns:inkml="http://www.w3.org/2003/InkML" xml:id="stk41" contextRef="#ctx0" brushRef="#br0">25219 4945 236 0,'18'8'88'1,"-9"0"-69"0,-3 13-7 2,-3-5-7 7,-3 18 4-4,0 22 5 1,-3 13 9 2,-3 18 3-2,-6 11-13 1,-3 8 1-7,-3-3 0 6,1 3-5 0,-4-6-3 0,0-4-3 1,0-12 0-1,0-15-2 2,-3-11-1-3,1-7 1 1,-4-12-1 0,-6-12-33 2,-3-14-13-2,-2-10-81 8</inkml:trace>
    </iact:actionData>
  </iact:action>
  <iact:action type="add" startTime="87510">
    <iact:property name="dataType"/>
    <iact:actionData xml:id="d42">
      <inkml:trace xmlns:inkml="http://www.w3.org/2003/InkML" xml:id="stk42" contextRef="#ctx0" brushRef="#br0">25005 6797 272 0,'3'-2'104'0,"-9"-4"-81"1,-9-7-8 3,3 5-9 3,-12-3-8 2,-11-4-2-2,-13-7-11 2,-6-7-5-2,-11-2 11 1,-12-6 2-7,-13-8 4 4,-2-6 3 3,-9-4 0 1,-12-6 6-1,-6-3 4-2,-9 1-3 1,-6-3 1 1,0-3 1-1,6 0 2 1,0 3 1-1,12 8 0 1,12 0-2-1,14-1 1 2,16 6 5-2,17-7 2-1,13-7-3 3,14-7 1-2,15-13-7 1,18-16-3-1,12-16-6 1,12-8-2-2,8-19-6 3,10-10 0-2,3-3-3 2,-4-2 2-4,-5-8-8 3,-3-6-2 0,-7 16-10-1,-5 6-4 1,-6 26 7 0,-3 18 5-1,0 27 25 1,0 22 12-1,3 20-7 1,8 24-5-1,13 16-2 1,18 21-2-1,8 16 0 1,16 11 2-2,32 31 1 3,6 3 1-2,6-2 2 1,15 4 3-1,8 4-4 2,4 7-1-3,6-5-2 2,-9-3 1-1,-6-8-4 0,-15 6 0 1,-9 10 3 0,-21 16 3-2,-18 9-2 3,-17 33-2-1,-21 22 2-1,-22 18 2 1,-23-8-2-1,-20 3 0 0,-19-19-3 1,-12-5-3-1,-5-10-69 0,2-11-31 1,7-11 1 6</inkml:trace>
    </iact:actionData>
  </iact:action>
  <iact:action type="add" startTime="88275">
    <iact:property name="dataType"/>
    <iact:actionData xml:id="d43">
      <inkml:trace xmlns:inkml="http://www.w3.org/2003/InkML" xml:id="stk43" contextRef="#ctx0" brushRef="#br0">24270 8490 272 0,'-30'11'101'1,"6"-8"-78"0,-32 2 4 4,29 0-1 1,-30 1-15 2,-11 2-3 0,-13-3-8 0,-11 0-2-1,-9 3 1 1,0-5-33-7,0-3-14 5,-1-3-69 9,16-2-31-7,15-1 76-1</inkml:trace>
    </iact:actionData>
  </iact:action>
  <iact:action type="add" startTime="88485">
    <iact:property name="dataType"/>
    <iact:actionData xml:id="d44">
      <inkml:trace xmlns:inkml="http://www.w3.org/2003/InkML" xml:id="stk44" contextRef="#ctx0" brushRef="#br0">24231 9723 292 0,'15'56'110'0,"-24"-48"-86"1,-24 8 9 5,9-6-3 1,-23 6-12 1,-25 3 0-2,-14-3-11 3,-21 0-4-1,-12-1-2-1,0-4-4-6,-9-3 0 5,3-5-27 2,6-3-12-1,12-6-52 1,14 1-20 1,22 2 16 4</inkml:trace>
    </iact:actionData>
  </iact:action>
  <iact:action type="add" startTime="88741">
    <iact:property name="dataType"/>
    <iact:actionData xml:id="d45">
      <inkml:trace xmlns:inkml="http://www.w3.org/2003/InkML" xml:id="stk45" contextRef="#ctx0" brushRef="#br0">24121 11583 312 0,'-42'16'118'1,"-20"-5"-92"0,-42 13 2 3,53-14-7 3,-26 1-14 1,-19 2-2-2,-5 0-23 3,-9 1-10-2,6-1-110 2,6 0-46-3</inkml:trace>
    </iact:actionData>
  </iact:action>
  <iact:action type="add" startTime="88936">
    <iact:property name="dataType"/>
    <iact:actionData xml:id="d46">
      <inkml:trace xmlns:inkml="http://www.w3.org/2003/InkML" xml:id="stk46" contextRef="#ctx0" brushRef="#br0">23767 13787 324 0,'-72'16'123'0,"-2"-24"-95"1,-69-7-4 4,72 4-9 2,-48-5-11 3,-15 3-1-5,-9 5-30 3,3 13-12-1,9 11-97 2,15 21-41-2</inkml:trace>
    </iact:actionData>
  </iact:action>
  <iact:action type="add" startTime="92120">
    <iact:property name="dataType"/>
    <iact:actionData xml:id="d47">
      <inkml:trace xmlns:inkml="http://www.w3.org/2003/InkML" xml:id="stk47" contextRef="#ctx0" brushRef="#br0">17525 10882 176 0,'-72'-13'68'1,"22"8"-52"0,-42-8 3 2,38 7-1 4,-23-2-11 2,-22-2-2-1,-26-1-5 0,-15-5-1-2,-17 3 1 2,-13-3 2-7,-17 3 1 4,-4-6 1 4,-14 1 0-2,-10-3 9 1,-17 2 3-1,-9 3-1 1,-12 6-1-2,-9 2-2 3,-3 3 0-2,-9 2-4 0,-2 0 0 1,-4 1-1 0,0-4 3-1,3 4-3 1,3-1 1-1,9 0-3 2,3 3 0-4,12 0-3 4,9 0-2-2,9 0 1 1,9 6 1-1,17-4-3 1,10-2 0-1,20 0 1 1,25-2 2 0,17 2 3-1,15-3 2 0,14-2 5 1,13-3 3-1,15-3-6 1,8-2-1-1,10-6-4 1,11-4-1-2,6-6 1 2,10-11 0-1,5-5-2 3,9-5 1-5,3-14-4 3,3-15 0-1,0-27-4 2,3 3-1-2,1-6 0 1,2 6 2-1,-3 8 4 1,6 7 2 0,0 12 4-1,3 10 3 0,0 10 0 1,6 11 0-1,6 5-3 1,8 9 1 0,7 2-9-1,9 2 0 0,17 3 0 1,19 0 1-1,14 3-2 3,27 3 0-5,27 2-3 2,21 3-1 1,26 2-1 0,22 6 0-1,23 5 5 0,18 2 1 0,15 1-1 2,21 5 2-2,17 0-1 1,10 3 0-1,11-4 4 1,1 1 3-1,8 3-7 2,1 2 0-3,-1 3 0 2,0 3 3-2,1-4-2 2,-7 4 0 0,-14-3-1 1,-4-3 0-3,-20-2 0 1,-12-1 0 0,-18-2 2 2,-18 0 0-2,-27 0 0 1,-20-3 2-1,-19 1 1 1,-29 4 1 0,-21 1-5-1,-24 5-1 0,-20 13 1 1,-16 24 0-1,-8 18 1 1,-13 9 2 0,-2 10 5-1,-12 10 6 0,-9 1-9 1,-13-9-5 0,-5-2 3 0,-3 0 2-2,-5 0-3 2,-1 0-1-1,-3 0-35 1,3 13-15-1,6 16-89 8</inkml:trace>
    </iact:actionData>
  </iact:action>
  <iact:action type="add" startTime="98440">
    <iact:property name="dataType"/>
    <iact:actionData xml:id="d48">
      <inkml:trace xmlns:inkml="http://www.w3.org/2003/InkML" xml:id="stk48" contextRef="#ctx0" brushRef="#br0">7732 17560 260 0,'6'-8'96'0,"-3"6"-75"1,-3 2 10 3,0 0-2 4,0 2-20 0,0 9-4 0,-3 10-2-2,0 14 0 2,0 10-1 0,0 10 7-7,-3 9 6 5,0 7 8 1,0-5 6 1,0-5-5-1,0-8 0 0,0-11-13 3,0-7-7-2,3-9-31-2,0-7-12 2,3-14-54-1,6-16-22 1,6-10-4 6</inkml:trace>
    </iact:actionData>
  </iact:action>
  <iact:action type="add" startTime="98724">
    <iact:property name="dataType"/>
    <iact:actionData xml:id="d49">
      <inkml:trace xmlns:inkml="http://www.w3.org/2003/InkML" xml:id="stk49" contextRef="#ctx0" brushRef="#br0">8027 17976 212 0,'12'0'82'0,"-12"-3"-64"1,-3-5-22 5,0 3-13 0,-3-6-15 3,0-5 0-1,3-2 17-1,3-1 10 1,3 4 5-1,3-1 27-6,3 0 11 5,3 0 4 2,2 0 1-1,1 0-12 1,0 3-7-1,0 0-18 1,0 2-8 0,0 3-5-1,0 6-1 0,3 7 2 1,-1 8 4-1,1 11 5 1,0 10 6 1,-3 3 6-1,-6 6 3-2,-3-1-1 3,-6-2 0-2,-6-3-3 1,-9-3-1-2,-3-5-10 2,-6-8-1 0,-2-5-20 0,2-8-5-1,3-5 2 2,6-3 2-4,6-5 12 3,3-6 6-1,3-5 3 1,0-5 2-1,3-3-22 2,0 0-8-3,6-5-49 9,6-3-56-8,6 1 33 0</inkml:trace>
    </iact:actionData>
  </iact:action>
  <iact:action type="add" startTime="99234">
    <iact:property name="dataType"/>
    <iact:actionData xml:id="d50">
      <inkml:trace xmlns:inkml="http://www.w3.org/2003/InkML" xml:id="stk50" contextRef="#ctx0" brushRef="#br0">8443 17907 92 0,'6'-26'35'1,"0"10"-27"0,3-11-4 5,-3 17-3 0,0-4 8 3,3-1 3-3,0 1 19 1,3 1 9 1,3 2-7 0,0 4-4-2,3 1-6 3,5 6 0-2,1 6-13 1,0 1 5-7,0 7 3 6,-3 2 3 0,-4 7 4-1,-2 7-7 2,0 4 0 0,-6 3-9 1,-3 5-1-3,-9 1-2 2,-6-4 1-1,-6-2-9 1,-8-5 0-1,-7-8-9 3,-3-6-1-4,0-7 2 1,1-11 4 1,5-5 7-1,6-6 5 0,6-5 3 2,9-5 5-3,6-5-4 2,6-6 2 0,6 0-7-1,6 0-1 0,3 1-24 1,2-1-12-2,4-5-102 9</inkml:trace>
    </iact:actionData>
  </iact:action>
  <iact:action type="add" startTime="99790">
    <iact:property name="dataType"/>
    <iact:actionData xml:id="d51">
      <inkml:trace xmlns:inkml="http://www.w3.org/2003/InkML" xml:id="stk51" contextRef="#ctx0" brushRef="#br0">8693 18404 232 0,'-9'22'88'0,"-8"-4"-69"1,-19 6 0 5,15-13-4 1,-12-1-18 1,-14 1-2-1,-7-3-3 1,-2-3 0-1,-4-2 5 2,-2-1 3-8,-4-2 5 4,1-2 7 4,-4-1 4-3,4-2 3 2,-1-6 1 0,1-7-7 0,2-9 0-1,4-5-6 1,5-2 1-1,6-6-5 1,4-5-2-1,8-2 0 1,9-1 1-1,3-2 5 0,10-3 4 0,5 3 2 2,3 2 5-2,3 3-6 1,3 3 1-1,3-1-4 0,6 1 0 1,0-3-1 1,5 0 0-3,7 0 7 2,3-5 2-2,6-1-6 3,3 4-2-2,2 4 4 1,1 6 1-1,6 3-10 0,5 2-1 1,4 8-5 2,8 3-2-4,10 5 0 1,8 11 3 0,7 5 0 0,11 8 3 0,-24 0-1 1,36 16-1-1,18 16 1 1,-8 7 1 0,-13 6 1 1,-18 3 1-4,-12 2-2 3,-14 8 1-1,-12 16-4 2,-19 16 0-3,-14 5 5 3,-18 8 2-2,-18 11 2 1,-14-8 2-1,-10-14-1 0,-5-10 0 1,-1-13-19-1,0-14-5 0,7-12-42 1,8-17-17-1,21-26-99 9</inkml:trace>
    </iact:actionData>
  </iact:action>
  <iact:action type="add" startTime="109114">
    <iact:property name="dataType"/>
    <iact:actionData xml:id="d52">
      <inkml:trace xmlns:inkml="http://www.w3.org/2003/InkML" xml:id="stk52" contextRef="#ctx0" brushRef="#br0">11703 17833 268 0,'-3'8'101'1,"6"-8"-78"0,-6 3 2 3,3-3-3 3,0 0-8 2,0 0 2-2,0 0-18 1,6-3-6-1,3-2 4 0,6-6-3-6,-1-5 2 5,7 3 14 3,6-3 8-3,3 0 3 2,0 3 0 0,2 2-6 0,4 6-4-1,-3 5-8 0,-3 5-3 1,-7 6-7 0,1 10 0 0,-3 11 4-1,-3 13 2 0,-6 2-3 0,-9 4 1 0,-6 2 6 1,-12 0 6 0,-9-3 0 0,-6-5 3-2,-5-6-6 3,-4-7-3 0,0-5-6-3,0-6-2 1,4 0 0 2,5-5 2-3,6-6 2 3,6 1 1-3,6-3 5 2,9 3 5-1,12 2-1 0,6 3 1 0,9 0-1 4,9-3 2-5,3-3-1 1,5 1 0 0,4-3-5 1,5-3-3-1,4 0-9 1,-3-5-3-1,-1-2-10 1,-5-6-4 0,-3-5-19-1,-7-6-10 0,-5-10-77 8</inkml:trace>
    </iact:actionData>
  </iact:action>
  <iact:action type="add" startTime="109669">
    <iact:property name="dataType"/>
    <iact:actionData xml:id="d53">
      <inkml:trace xmlns:inkml="http://www.w3.org/2003/InkML" xml:id="stk53" contextRef="#ctx0" brushRef="#br0">12637 17875 296 0,'45'-16'112'0,"-27"8"-87"1,6 1-13 4,-12 1-14 2,2 1-11 2,1 0-2-1,3 5 8 1,0 2 3-4,3 12 4 3,3 15 6-7,3 10 6 6,-4 6 14-1,-5 8 5 2,-9 0-4 0,-9 0-4-1,-6-5-9 0,-9-6-1 1,-3-8-17-1,-5-10-4 1,-4-8-6-1,-3-13 1 0,0-9 5 2,1-7 4-2,2-3 1 1,6-2-1-1,9-3-13 1,9-3-4-1,12-11-29 3,9-7-10-5,6-6-53 10</inkml:trace>
    </iact:actionData>
  </iact:action>
  <iact:action type="add" startTime="110029">
    <iact:property name="dataType"/>
    <iact:actionData xml:id="d54">
      <inkml:trace xmlns:inkml="http://www.w3.org/2003/InkML" xml:id="stk54" contextRef="#ctx0" brushRef="#br0">13286 17899 332 0,'12'0'123'1,"-9"-3"-95"0,3-2-24 3,-3 2-17 3,3-4-12 1,3-4 1-1,6 0 19 2,3-2 12-2,6 3-2 0,2 4 9-6,7 6 5 6,3 11-4 0,2 13 0 0,1 15-5 2,-3 9-1-2,-6 2 1 0,-7 1 1 1,-8-4 3-1,-12-5 2 1,-12-2-12 1,-8-5-1-4,-10-12-16 3,-3-4-5 0,3-6 12-1,0-10 7 0,-2-6 14 2,2-5 6-3,3-2-3 3,3-6 2-1,6-3-9-1,6 3-4 1,3-2-2-1,9-1-1 0,3-2-9 1,9 3-2-1,3-4-34 1,6 4-13-1,9 2-106 8</inkml:trace>
    </iact:actionData>
  </iact:action>
  <iact:action type="add" startTime="112312">
    <iact:property name="dataType"/>
    <iact:actionData xml:id="d55">
      <inkml:trace xmlns:inkml="http://www.w3.org/2003/InkML" xml:id="stk55" contextRef="#ctx0" brushRef="#br0">13515 14986 340 0,'24'48'126'1,"-21"-3"-98"0,-6 29 8 3,0-32-5 3,-6 22-6 1,-3 10 0-2,-2 2-6 3,-7 6-1 0,-3 3-10-1,0-3 6-8,3-3 3 5,0-4 2 4,4-4 3-2,2-5-8 1,0 0-1-1,3-10-7 1,0-9-4-2,6-10-15 3,0-10-4-2,6-9-31 2,9-15-11-3,15-19-36 1,12-21-15 0,8-16-34 9</inkml:trace>
    </iact:actionData>
  </iact:action>
  <iact:action type="add" startTime="112546">
    <iact:property name="dataType"/>
    <iact:actionData xml:id="d56">
      <inkml:trace xmlns:inkml="http://www.w3.org/2003/InkML" xml:id="stk56" contextRef="#ctx0" brushRef="#br0">14087 15536 296 0,'62'-2'110'0,"-44"2"-86"1,0 8 20 0,-12-6 2 2,-6-2-13 4,0 3-2 0,-6 2-14 2,-9-5-3-2,-11 3-8 3,-13-3-4-9,-12-3-1 3,-5 1-1 3,-4-1 0 1,-2-2 0-1,2 2 2 0,4 3-3 1,5 3 0-1,9 2 3 1,7 3 3 0,5 2 4-1,9 9 2 1,9 7-1 1,15 14-1-4,12 8-5 4,15 2-1-3,8 6 8 2,13-1 2-1,6 3 2 2,8 11 4-3,3 0-7 3,-2-6-2-3,-7-4-12 2,-8-12-6 0,-6-12-34 0,-10-9-15-1,-8-13-56 1,-9-23-23-1,-15-19-11 9</inkml:trace>
    </iact:actionData>
  </iact:action>
  <iact:action type="add" startTime="112956">
    <iact:property name="dataType"/>
    <iact:actionData xml:id="d57">
      <inkml:trace xmlns:inkml="http://www.w3.org/2003/InkML" xml:id="stk57" contextRef="#ctx0" brushRef="#br0">12637 15282 408 0,'-15'35'154'1,"10"-22"-120"0,-10 11-10 3,6-11-12 3,-3 3-17 1,-6 0-1-1,-3-3-8 1,-3-2-4-1,-8-1 10 2,-1-2 4-8,0 0 3 4,-3 0 14 4,-2 0 8-2,-1 2 3 2,3 4 3-4,1 2-9 3,2 5-3 0,3 0-4-1,0 3-2 0,0 2-3 2,1 3 1-1,-1 0 0-1,0 3 1 0,-3 3-7 0,1-1 0 1,-1-2-6 0,-3-3 1-1,1-3-18 1,-1-7-6-1,3-9-53 1,3-10-25-1,9-13-60 8</inkml:trace>
    </iact:actionData>
  </iact:action>
  <iact:action type="add" startTime="113286">
    <iact:property name="dataType"/>
    <iact:actionData xml:id="d58">
      <inkml:trace xmlns:inkml="http://www.w3.org/2003/InkML" xml:id="stk58" contextRef="#ctx0" brushRef="#br0">12113 16036 432 0,'6'8'162'1,"-6"-8"-126"0,-3 0-48 4,0 0-30 2,1-8-89 1,-7-21-33-1,-9-21 44 1,6-3 21 0</inkml:trace>
    </iact:actionData>
  </iact:action>
  <iact:action type="add" startTime="113436">
    <iact:property name="dataType"/>
    <iact:actionData xml:id="d59">
      <inkml:trace xmlns:inkml="http://www.w3.org/2003/InkML" xml:id="stk59" contextRef="#ctx0" brushRef="#br0">11911 15105 392 0,'-3'11'145'0,"0"-1"-112"1,0 9 8 4,3-9-5 2,-3 4-12 2,0 1-2-3,0 7-12 3,0 1-4-2,0 1-4 2,0 3-13-8,-3-3-4 3,0-1-40 5,0-2-16-3,0 1-27 2,1-1-10-1,-4 0-14 9,-6-2 58-9,-3-4 96 1,-6-1 38-1,-3-6 21 1,-5-3-21 0,-13-5-12-2,-6-3-34 3,-5-2-6-8,-4 0-3 5,-2 2 11 2,-1 3 9-1,4 8 3 1,-1 8 2-1,4 5 2 2,-1 8 3-3,0 5-9 3,-2 9-2-3,-1 4-19 2,1-4-7-1,5-6-10 1,7-5-3-1,5-11-36 1,6-5-15-1,6-14-66 2,4-18-29-3,14-7-23 9</inkml:trace>
    </iact:actionData>
  </iact:action>
  <iact:action type="add" startTime="113828">
    <iact:property name="dataType"/>
    <iact:actionData xml:id="d60">
      <inkml:trace xmlns:inkml="http://www.w3.org/2003/InkML" xml:id="stk60" contextRef="#ctx0" brushRef="#br0">11238 15915 540 0,'6'47'203'1,"-6"-36"-158"0,-6-11-32 2,3 0-27 4</inkml:trace>
    </iact:actionData>
  </iact:action>
  <iact:action type="add" startTime="114038">
    <iact:property name="dataType"/>
    <iact:actionData xml:id="d61">
      <inkml:trace xmlns:inkml="http://www.w3.org/2003/InkML" xml:id="stk61" contextRef="#ctx0" brushRef="#br0">8741 15423 192 0,'-173'15'74'0,"81"-20"-58"1,-45-19-85 4,93 6-44 2</inkml:trace>
    </iact:actionData>
  </iact:action>
  <iact:action type="add" startTime="117670">
    <iact:property name="dataType"/>
    <iact:actionData xml:id="d62">
      <inkml:trace xmlns:inkml="http://www.w3.org/2003/InkML" xml:id="stk62" contextRef="#ctx0" brushRef="#br0">13888 18338 176 0,'5'14'66'1,"-5"-4"-52"0,-5 9 12 3,-1-11 1 3,-6 5-4 2,-9 3 0-2,-6 2-8 1,-12 3-4-1,-8 1-6 1,-7-1-2-7,-5 2 1 5,-10 4-5 2,-5 2 1-1,-7 0 4 1,-8 3 2 0,-15 0 0-1,-9-1 1 0,-6 4-2 1,-3-3 0-2,3-3-3 3,0-6-2 0,-1-4 1-3,7-6-1 1,3-2 4 1,3-6 2-1,3-8 4 1,6-4 4-1,5-9-2 3,4-11 3-4,0-7-2 2,2-9 2-1,7-7-8 3,6-3-2-5,11-2-8 3,13-1-2-1,11 3-1 1,12 0 2-1,9-5 13 1,9 0 6-1,9-11 4 2,9-5 3-2,6 0-6 0,6 2-1 1,6-2-9-1,3-5-4 0,5-6-6 1,4 9 0 0,9 4 0-1,5 6-1 0,28-11 4 1,8 14 2-1,12 5-5 2,6 7 1-3,6 12 1 3,3 7 1-3,0 8-4 2,9 11 1-1,3 5 0 2,3 8-1-3,3 13-1 2,3 11 1 0,3 16 1-1,-3 13-1 1,3 31 4-1,-12 14 0 1,-18 3 9-1,-21 5 5 0,-17 5 0 1,-27-11 0 0,-22-5-3-1,-17-5-1 1,-18-5-3 1,-14 0 1-4,-10-11-2 3,-6-11 0-1,1-10-12 1,2-10-3-1,6-6-22 1,6-14-6-1,9-9-56 2,7-9-22-2,11-21-7 6</inkml:trace>
    </iact:actionData>
  </iact:action>
  <iact:action type="add" startTime="119728">
    <iact:property name="dataType"/>
    <iact:actionData xml:id="d63">
      <inkml:trace xmlns:inkml="http://www.w3.org/2003/InkML" xml:id="stk63" contextRef="#ctx0" brushRef="#br0">23817 6075 260 0,'12'-19'99'0,"-12"22"-77"1,3 8-11 4,-3 12-10 3,-3 17 13 0,0 37 10-2,0 23-9 3,3 17-3-2,0 2-8 2,0-3 6-8,0-13 5 5,0-13-5 1,0-13-1 0,3-16-5 1,0-11-1-1,3-10-17 0,3-14-5 1,3-10-46 0,3-13-18-1,6-22-30 8</inkml:trace>
    </iact:actionData>
  </iact:action>
  <iact:action type="add" startTime="120088">
    <iact:property name="dataType"/>
    <iact:actionData xml:id="d64">
      <inkml:trace xmlns:inkml="http://www.w3.org/2003/InkML" xml:id="stk64" contextRef="#ctx0" brushRef="#br0">23680 6033 288 0,'12'-30'110'0,"-6"22"-86"1,-3-5 0 4,-3 13-4 2,-3 8-12 1,-3 11 0-1,0 18 9 1,-3 18 6-1,1 25-12 2,-1 7 3-8,0-2 0 5,0-11-12 2,3-13-3-2,3-14-40 2,9-28-90 16,3-35-45-17,6-29 50 0</inkml:trace>
    </iact:actionData>
  </iact:action>
  <iact:action type="add" startTime="120277">
    <iact:property name="dataType"/>
    <iact:actionData xml:id="d65">
      <inkml:trace xmlns:inkml="http://www.w3.org/2003/InkML" xml:id="stk65" contextRef="#ctx0" brushRef="#br0">23799 6014 312 0,'12'19'115'0,"-3"-1"-89"1,15 43 10 0,-6-29 0 3,12 21-20 2,14 29-4 1,13 23-93 2,8 36-42-2,34 31-8 1,8-22 3 1</inkml:trace>
    </iact:actionData>
  </iact:action>
  <iact:action type="add" startTime="124712">
    <iact:property name="dataType"/>
    <iact:actionData xml:id="d66">
      <inkml:trace xmlns:inkml="http://www.w3.org/2003/InkML" xml:id="stk66" contextRef="#ctx0" brushRef="#br0">5904 15677 324 0,'30'113'121'3,"-18"14"-95"-2,-6 114-24 1,-6-93-16 7,-3 64-33-3,-6 21-8 1,-9 10 22 2,-6-23 14-3,1-16 12 3,2-32 16-8,9-19 7 6,9-18 16 0,3-19 9-1,6-20-10 3,0-20-6-3,0-20-28 3,9-56-104 13,2-61-58-14,-2-77 61-1</inkml:trace>
    </iact:actionData>
  </iact:action>
  <iact:action type="add" startTime="124967">
    <iact:property name="dataType"/>
    <iact:actionData xml:id="d67">
      <inkml:trace xmlns:inkml="http://www.w3.org/2003/InkML" xml:id="stk67" contextRef="#ctx0" brushRef="#br0">5916 14586 316 0,'21'-10'118'1,"-12"2"-92"0,6-3-3 2,-6 9-5 5,3-1-10 0,12 3 1-1,17 8-10 2,25 5-1-3,20 6 0 1,30 5-4-6,27-1 2 8,18-1-7-2,29-1-1-1,31-3 0 3,17 1 2-2,21-6 6 1,23-2 4 0,16-3-1-2,18-3 0 2,23-5-1 0,15-5 0-1,15-6-5 1,3-2-3 0,3-3-3-1,-9 0 0 0,1 0 13 1,-10 3 7-1,-9 5-9 1,-3 8-3-1,-8 8-7 0,-16 5 0 0,-26 8 6 1,-27 0 5 0,-24 3 2-1,-33 5 2 0,-23 3-2 2,-19 5 2-2,-20 0-2 0,-21 6-1 1,-12 7 3 0,-12 8 0-2,-8 27 1 3,-7 18 2-2,-9 24 6 1,-2 29 2-1,-7 29-5 1,-2 14-1-1,-7 7-4 2,-11-8-1-4,-1 30-3 3,-11-22-3 0,-12-20 2 0,-3-12 0-1,-4 1-13 1,-2-6-5-1,0-2-1 1,-6-6 1 0,-3-10-13-1,-6-8-5 1,-6-13-4-1,-3-17-3-1,-3-12 25 3,-6-19 12-2,-3-8 1 1,-8-8 1-1,-10-10-14 8,-9-9-16-7,-17-4 5-1,-22-12-4 1,-20-7-1-2</inkml:trace>
    </iact:actionData>
  </iact:action>
  <iact:action type="add" startTime="125546">
    <iact:property name="dataType"/>
    <iact:actionData xml:id="d68">
      <inkml:trace xmlns:inkml="http://www.w3.org/2003/InkML" xml:id="stk68" contextRef="#ctx0" brushRef="#br0">13280 18860 28 0,'-288'-22'11'0,"121"6"-9"1,-95-13-2 0,101 16-1 5,-68 3-10 0,-57 2-3 0</inkml:trace>
    </iact:actionData>
  </iact:action>
  <iact:action type="add" startTime="125640">
    <iact:property name="dataType"/>
    <iact:actionData xml:id="d69">
      <inkml:trace xmlns:inkml="http://www.w3.org/2003/InkML" xml:id="stk69" contextRef="#ctx0" brushRef="#br0">9446 18836 104 0,'-401'37'41'1,"213"-24"-32"0,-98 3 4 0,135-11 0 0,-58 6-6 0,-38-1 1 0,-21-4-3 2,0-1 2 5,6 0-9 0,9-5 0-1,24-5-55 1,21-8-22 1</inkml:trace>
    </iact:actionData>
  </iact:action>
  <iact:action type="add" startTime="130341">
    <iact:property name="dataType"/>
    <iact:actionData xml:id="d70">
      <inkml:trace xmlns:inkml="http://www.w3.org/2003/InkML" xml:id="stk70" contextRef="#ctx0" brushRef="#br0">13358 18733 108 0,'-113'21'44'0,"50"-13"-35"1,-35 0-2 4,47-6-1 4,-26-4-1-2,-24-4 4 1,-18-7-4 0,-12-13-3-1,-15-9 1 0,6-7 2 1,3-19 9-1,6-10 3 1,9-11 11 0,15-8 5-1,12-11-17 0,8 3 6-6,13 3 2 5,11 0-8 4,7-9-2-4,5-1-6 1,9 1 0 0,4-7-7 1,11-10-3 0,12-6 9 0,15-8 8-2,12-14-6 3,15-4 0-3,11-11-5 2,7 3-3 0,9-6-5 0,5 6 0-2,10 15-3 3,5 8 0-3,9 14-3 3,13 13 1-2,17 16 0 1,12 15 3-1,24 17-1 1,11 26 2-1,22 18 1 1,3 25-1-2,5 23-1 2,1 16-1 0,-4 18 1-1,-8 22 2 0,-7 21 2 2,-5 21 3-2,-6 26-2 1,-9 8 0 1,2 46 1-3,-35-14 0 0,-35-16 0 2,-31-7 0-1,-26-20 0 1,-27-1 2-1,-27-4-1 1,-20 1-1 0,-22-4-13 0,-11 1-6-2,-9-2-72 10</inkml:trace>
    </iact:actionData>
  </iact:action>
  <iact:action type="add" startTime="130958">
    <iact:property name="dataType"/>
    <iact:actionData xml:id="d71">
      <inkml:trace xmlns:inkml="http://www.w3.org/2003/InkML" xml:id="stk71" contextRef="#ctx0" brushRef="#br0">13414 17719 4 0,'12'3'0'1</inkml:trace>
    </iact:actionData>
  </iact:action>
  <iact:action type="add" startTime="137652">
    <iact:property name="dataType"/>
    <iact:actionData xml:id="d72">
      <inkml:trace xmlns:inkml="http://www.w3.org/2003/InkML" xml:id="stk72" contextRef="#ctx0" brushRef="#br0">13742 12070 152 0,'-12'-8'57'1,"9"6"-44"0,-3 2 5 3,3 0-1 3,-3 0-8 1,-3 2-3 0,-6-2-1 0,-6 0-1-2,-6 0-2 3,-5 0-2-8,-7 0 3 5,-9 0 4 2,1 3 6-1,-1 0-5 1,-5-1 0-1,-4 4 5 0,-8 2 1 1,-4 2-3 0,-5 1-1 2,-10-3-2-5,-8 0 2 3,-6 2-5-1,-3 1-1 2,-7-1-2-3,-14 1-2 1,-3-3 1 1,-6-3 1-1,-8-2 1 1,-7-3 1-1,-9-3-2 1,-6 3-2 0,0 0 1-1,-2 0-1 0,-1 3-5 3,6 2 1-5,-8 0 4 3,-1 1 4-1,0-1-1 2,-2-2-2-3,-4-1-5 2,-9-2 0-1,4 0 4 0,-1 3 4 3,-2 2 1-4,2 3 0 0,0 3-6 3,1 2-1-2,2 0-4 0,-5 0 1 1,-31-2 3 0,16-3 1-1,8-5 5 1,10-1 2-1,8-4-2 3,9-4-1-5,9-2-1 2,7 0-2 1,-1-2 1 0,15 2-1-1,9 3-7 0,3-1 0 2,3 4 7-2,5-1 5 2,4 3-5-3,3 0 1 1,3 3-6 1,6-3-1-1,8 0 7 1,1 0 6-1,6-3-3 1,2-2-2-1,7-6-1 1,8 1-1 0,1-1 2 0,11-2 3-2,16-1 4 2,11-1 5 0,0-9 7-1,12-5 5 2,9-8-14-3,6-11-7 2,3-5-1-1,0-5 1 1,0-3-9 0,-3-5-4-2,-6 5-1 2,-3-5 0-1,-3-3 1 2,-3-2 0-2,0 2 5 1,0 3 3-1,3 8 1 0,0 7 2 1,3 1-4 0,0 2-2-2,4 3 2 1,-4 6 2 2,3 7-2-2,3 5 0 1,-3 6-1-1,3 5 0 1,3 3-3 0,6 5-1 0,5 3-2-1,10 8 0 0,12-1 5 1,12 4 1-2,11-4 4 2,13 1 1-1,14 2-4 1,21 0-1 0,18 1 1 0,18 4 0-1,21 1-2 1,20-1 2-1,16 4 1 0,14-4 2 1,15-2-6-1,12-5 1 2,9-3 1-3,6-5 1 2,12-3 1-1,3-3 0 1,6 3 0 0,3 3 0-1,-4-3 0 0,-5 5 0 0,0-5-7 2,-9 3 0-2,12-3 3 1,-24 0 2-1,30-5 2 1,-33 0 0-1,30-3 2 2,-24 0 3-4,-3 0-2 3,-21 5-2 0,3 6 0 0,-12 5-1-1,-11 3 0 1,-19 2 0-1,-14 3-3 0,-21 3 2 1,-13 2 1 0,-14 0 2-1,-20 6-3 1,-16 2 0-2,-15 5 1 3,-11 6 0-2,-10 10-3 0,-5 19 0 1,-4 24 2 0,-8 5 2-1,-9 2 0 1,-9 6-1-1,-12 0 1 1,-9-5-1-1,-6-14 0 1,-6-10 0-1,-6-13 2 1,-6-9 1-1,-6-7 1 1,-5-8 0-1,-4-6-31 1,-9-2-12-1,-2 2-68 7</inkml:trace>
    </iact:actionData>
  </iact:action>
  <iact:action type="add" startTime="147037">
    <iact:property name="dataType"/>
    <iact:actionData xml:id="d73">
      <inkml:trace xmlns:inkml="http://www.w3.org/2003/InkML" xml:id="stk73" contextRef="#ctx0" brushRef="#br0">19198 15941 248 0,'0'-5'93'1,"0"8"-72"-1,0-3 0 4,0 0-2 3,0 0-13 2,-3 2-1-2,0 6-3 1,-3 0-2-2,0 8 1 2,0 5 10-7,0 3 7 6,-3 5 2 1,0 5 0-1,0 6-6 2,0 2-1-3,3 1-2 1,0-4 1 1,3 1-6 0,3 0-2-1,6-1 0 3,3 1 2-1,6 3-3-5,3-4 0 5,3-4 1-3,0-6 0 2,-4-8 2 0,4-5 1-2,0-11 1 3,0-10 2-2,3-8-3 1,0-11 1-2,2-8-7 2,1-5-1-1,-3-3-2 2,-3-5 0-3,-3 3-3 1,-3 8 1 1,-3 4 2-1,-1 9 1 1,1 11-6 0,3 10 0-1,0 10 3 1,-3 9 2-2,0 2 4 3,-3 3 1 0,3 0 1-3,3-1 0 0,-3-1-2 3,-1-4-2-2,1 1 1 1,0-9 1-1,-3-2-1 1,0-5 2-1,3-3 2 2,-3-11 4-3,3-10 2 2,0 0 1-1,0-6-6 1,0-2-4-1,-4-2-10 1,1-1-3 0,0 0-12-1,0 6-3 0,0 2-24 1,0 5-8 1,0 6-46 4,0 5-61-5,6 5 48-2</inkml:trace>
    </iact:actionData>
  </iact:action>
  <iact:action type="add" startTime="147637">
    <iact:property name="dataType"/>
    <iact:actionData xml:id="d74">
      <inkml:trace xmlns:inkml="http://www.w3.org/2003/InkML" xml:id="stk74" contextRef="#ctx0" brushRef="#br0">19939 16288 276 0,'12'10'104'0,"-9"-4"-81"1,3 2-8 3,-3 0-9 5,0 2 0-3,-3 3 4 2,-3 6 1 0,0 2 3-1,-3 0-7 1,0-2 13-7,0 2 9 4,0-3-6 4,0-2-4-2,0-3-10 1,3-5-4-1,0-2-25 1,3-9-12-1,3-13-67 0,3-29-31 0,0-18 15 9</inkml:trace>
    </iact:actionData>
  </iact:action>
  <iact:action type="add" startTime="147876">
    <iact:property name="dataType"/>
    <iact:actionData xml:id="d75">
      <inkml:trace xmlns:inkml="http://www.w3.org/2003/InkML" xml:id="stk75" contextRef="#ctx0" brushRef="#br0">20028 15830 436 0,'3'3'165'0,"-3"-1"-129"1,0 4-23 5,0-6-20 0,0 0-60 2,0 0-21-1</inkml:trace>
    </iact:actionData>
  </iact:action>
  <iact:action type="add" startTime="148237">
    <iact:property name="dataType"/>
    <iact:actionData xml:id="d76">
      <inkml:trace xmlns:inkml="http://www.w3.org/2003/InkML" xml:id="stk76" contextRef="#ctx0" brushRef="#br0">20341 15658 236 0,'0'0'88'0,"0"0"-69"1,0 3-3 5,3 2-4 2,3 6-11-2,0 7-1 1,5 14 2 1,7 13 3-1,3 13-2 1,6 19 16-7,3 18 7 5,0 3 4 3,2 2 4-2,-5-4-3 2,0-6-1-3,-3-8-15 4,-4-14-4-5,-5-12-7 5,-3-14-3-5,0-10-27 3,-3-11-12-1,-6-21-43 1,-3-24-16-1,-6-18-22 10</inkml:trace>
    </iact:actionData>
  </iact:action>
  <iact:action type="add" startTime="148508">
    <iact:property name="dataType"/>
    <iact:actionData xml:id="d77">
      <inkml:trace xmlns:inkml="http://www.w3.org/2003/InkML" xml:id="stk77" contextRef="#ctx0" brushRef="#br0">20478 16306 304 0,'-18'21'115'1,"3"-2"-89"0,-15 7 5 2,18-12-3 4,-6 4-16 1,-2 3-2 0,-1 3-6 0,3-3-3 0,3 6 0-1,3-1-4-6,3 1 2 5,3-3-8 3,3-3-4-3,3-5-26 2</inkml:trace>
    </iact:actionData>
  </iact:action>
  <iact:action type="add" startTime="148747">
    <iact:property name="dataType"/>
    <iact:actionData xml:id="d78">
      <inkml:trace xmlns:inkml="http://www.w3.org/2003/InkML" xml:id="stk78" contextRef="#ctx0" brushRef="#br0">20939 16351 416 0,'3'48'154'1,"-6"-16"-120"0,-3 13-10 2,3-22-12 5,0 9-37 0,-3 3-8 0,0-1-18 0,0-5-9-3,0-5 33 4,0-8-37-8,6-35-79 21</inkml:trace>
    </iact:actionData>
  </iact:action>
  <iact:action type="add" startTime="148928">
    <iact:property name="dataType"/>
    <iact:actionData xml:id="d79">
      <inkml:trace xmlns:inkml="http://www.w3.org/2003/InkML" xml:id="stk79" contextRef="#ctx0" brushRef="#br0">20945 15928 408 0,'6'3'154'1,"-6"-6"-120"0,0 3-5 3,3 3-9 3,-3-3-45 2,0 0-14-2</inkml:trace>
    </iact:actionData>
  </iact:action>
  <iact:action type="add" startTime="149011">
    <iact:property name="dataType"/>
    <iact:actionData xml:id="d80">
      <inkml:trace xmlns:inkml="http://www.w3.org/2003/InkML" xml:id="stk80" contextRef="#ctx0" brushRef="#br0">20954 15925 330 0,'0'-13'-184'1</inkml:trace>
    </iact:actionData>
  </iact:action>
  <iact:action type="add" startTime="151900">
    <iact:property name="dataType"/>
    <iact:actionData xml:id="d81">
      <inkml:trace xmlns:inkml="http://www.w3.org/2003/InkML" xml:id="stk81" contextRef="#ctx0" brushRef="#br0">17834 17431 384 0,'24'2'143'0,"-12"-2"-112"1,9-8-17 4,-9 3-16 3,6-11-29 0,3-13-5-1,-1-10-1 1,-2-9 0 0,-3-5 21-1,-6 0 11-6,0 3 8 4,-6 7 6 4,-6 4 2-2,-9 7-3 0,-3 6 0 1,-9 10-5 0,-5 10-2 0,-7 12 0-1,-3 12-1 0,1 14 0 1,-4 10 0 0,3 6 8 0,6 0 7-1,7-1 10 0,8-5 5 0,6-2 1 1,9-3 1 0,9 0-6 0,6-5-4-1,6-3-6 0,5-5 0 1,4-6-7 0,3-4-1-2,3-4-4 2,2 1-1 0,4-3-10 0,0 0-5-1,3-3-30 1,5-5-12-1,7-5-76 0,-4-6-33 1,-8-5 41 8</inkml:trace>
    </iact:actionData>
  </iact:action>
  <iact:action type="add" startTime="152530">
    <iact:property name="dataType"/>
    <iact:actionData xml:id="d82">
      <inkml:trace xmlns:inkml="http://www.w3.org/2003/InkML" xml:id="stk82" contextRef="#ctx0" brushRef="#br0">19061 15621 384 0,'0'-5'143'1,"0"2"-112"0,-3 3-8 3,0 0-12 3,-3 0-14 2,-6-3 2-2,-6 3 1 2,-9 0 2-3,-11 0-1 2,-10 0-1-7,-15 3 3 4,-11 2-2 4,-3 3-1-2,-4 0 1 1,1 0 1-1,0 0-3 2,2 0-2-3,10-3 4 2,11 1 3 1,13-1-1-3,8 0 0 1,9 1-1 1,9 1-2 0,9 4-2 0,12 2-1-1,12 8-1 1,9 6 0-1,6 2 3 1,-1 0 2-2,1 0 0 2,0 3 2 0,0 0-4-1,0 2-2 0,-7 6 2 2,1 5 0-2,-6 5 1 1,-6 0 0-1,-3 1 0 1,-6-4 2 0,-6-2-1-1,-6-2-1-1,-6-6-2 3,0-3 1-3,-3-2 1 2,0-1 0-1,4-1 2 1,5-4 1 0,3 0-4 0,9-2 1-2,12 0 6 5,14 0 4-6,10-3 1 2,15-2 1 0,11-6-4 1,6-3 0 0,4-2-7 0,5-2-1-1,10-1-22 1,-1 0-10 0,3 3-33-1,-3 3-13 0,-5 5-67 8</inkml:trace>
    </iact:actionData>
  </iact:action>
  <iact:action type="add" startTime="153492">
    <iact:property name="dataType"/>
    <iact:actionData xml:id="d83">
      <inkml:trace xmlns:inkml="http://www.w3.org/2003/InkML" xml:id="stk83" contextRef="#ctx0" brushRef="#br0">18159 17198 252 0,'3'-40'96'1,"-6"6"-75"0,-21-19-27 3,9 32-19 3,-6-3-22 2,-5 3-6-3,-4 8 26 2,0 13 15-1,0 18 24 1,9 19 13 0,1 11 18 0,2 7 8-2,3 1-5 3,6-3-3-2,6-3-24 1,6-2 0-7,12-9-1 4,9-4-6 4,8-9-2-2,13-5-1 0,3-7 1 0,5-12-7 4,1-4-4-6,2-6-20 3,4-6-9-2,-4-1-57 3,4-1-26-2,-3 0 10 7</inkml:trace>
    </iact:actionData>
  </iact:action>
  <iact:action type="add" startTime="153943">
    <iact:property name="dataType"/>
    <iact:actionData xml:id="d84">
      <inkml:trace xmlns:inkml="http://www.w3.org/2003/InkML" xml:id="stk84" contextRef="#ctx0" brushRef="#br0">21121 18074 244 0,'-30'-8'93'0,"-3"2"-72"1,-32-9 3 3,32 7-5 4,-36-6-8 0,-20-1 1-1,-27-1-3 1,-18 2 2 0,-24 4-6 1,-17 5 8-8,-10 2 4 4,-11 3-3 2,-13 0 2 2,-5 0-7-2,-3-3-1-1,2 3-2 2,4-2-1-1,18 2-6 1,17 2 1 0,21 1 0-1,24 0 2 0,21-3-21 2,24 0-7-2,20-3-53 0,19-8-24 0</inkml:trace>
    </iact:actionData>
  </iact:action>
  <iact:action type="add" startTime="154482">
    <iact:property name="dataType"/>
    <iact:actionData xml:id="d85">
      <inkml:trace xmlns:inkml="http://www.w3.org/2003/InkML" xml:id="stk85" contextRef="#ctx0" brushRef="#br0">17852 18479 200 0,'42'-24'77'0,"-15"8"-60"1,8-13-5 4,-17 13-6 2,9-11-9 1,12-4 2 0,8-9-1-1,10-10 0 0,6-1 2 2,2 4 2-8,6-1 1 4,4 6 10 5,-1 10 3-5,4 11 4 3,2 10 0-1,3 11-14 1,10 11-5 0,-1 5-10-1,3 8-5 1,-3 10 12 0,-5 8 7 0,-7 9 5-2,-11 7 4 1,-10 8-1 2,-14-3 2-2,-15-2-4 1,-16-5-1-2,-17-3-9 3,-17-3 0-2,-16-2-1 1,-18-9 0-2,-20-7-5 4,-12-11-1-4,-10-7 3 1,-2-17 1 0,0-10 6 1,6-3 2 0,8-8 2 0,13 0 2-1,11-5-12 0,13-5-3 1,14-11-42-1,12-16-19 0,15-21-43 9</inkml:trace>
    </iact:actionData>
  </iact:action>
  <iact:action type="add" startTime="158266">
    <iact:property name="dataType"/>
    <iact:actionData xml:id="d86">
      <inkml:trace xmlns:inkml="http://www.w3.org/2003/InkML" xml:id="stk86" contextRef="#ctx0" brushRef="#br0">20787 15804 300 0,'18'-8'112'1,"-15"5"-87"-1,0 0-20 4,-3 1-14 4,-3-6-17 1,-3-5-1-2,-6-3 9 1,0-3 8-2,-3 1 7 2,0 2 11-7,-2 3 4 5,-1 2 10 2,-3 3 6-1,-3 0-4 1,0 5-2 0,-2 6-6 0,-1 2 0-2,0 9-5 3,3 7-1-3,3 8-4 2,6 8-1 2,6 8 3-3,7 8 3 0,2 8 7 0,0 10 3 0,-3 3-2 0,0-2-1 1,-3-1-8 0,-3-5-2-1,0 6-4 1,0 2-3-1,3 0 0 2,0-8 1-3,3-5-1 1,0-6-1 0,3-12 1 1,0-1-1-1,0-8 0 2,3-4 0-3,3-7-7 3,-3-4-3-1,0-6-19-1,-6-21-57 7,-3-18 0-7,-6-22-58 8</inkml:trace>
    </iact:actionData>
  </iact:action>
  <iact:action type="add" startTime="158746">
    <iact:property name="dataType"/>
    <iact:actionData xml:id="d87">
      <inkml:trace xmlns:inkml="http://www.w3.org/2003/InkML" xml:id="stk87" contextRef="#ctx0" brushRef="#br0">20847 16404 332 0,'3'11'126'1,"-3"-9"-98"0,-6 1-8 3,0-3-10 3,-9 0-13 1,-6-5 2-1,-9-1-4 2,-5-1 1-3,-4-1 2 2,0-3-4-7,-2 0 2 5,2 1 4 1,3 5 2 1,0-1 2 0,4 1 2-1,-1 0-5 1,3 2-1 0,3-2 0-1,1 2 2 0,8 0-8 2,6 1-3-3,3-3-4 2,9 2 0-1,12 3 7 1,9 0 3 0,11 0 3-1,4 0 0 0,0 0 4 1,0 3 5-1,-4-3 4 3,-2 0 4-5,-6 2-3 3,-6-2 0-1,-6 0-2 1,-12 0 2 0,-9 0-9-1,-15-2-6 1,-12-4 1 0,-9 1 1-1,-2 0 0 1,2-1-1-2,1 1 3 3,8 2 0-2,6 1-1 1,6-1-2-1,6 0-6 1,15-2-28 7,6-5-8-8,9-6-89 8,9-8-52-7,0-5 81-2</inkml:trace>
    </iact:actionData>
  </iact:action>
  <iact:action type="add" startTime="159242">
    <iact:property name="dataType"/>
    <iact:actionData xml:id="d88">
      <inkml:trace xmlns:inkml="http://www.w3.org/2003/InkML" xml:id="stk88" contextRef="#ctx0" brushRef="#br0">20888 15682 332 0,'0'3'126'1,"0"-3"-98"0,-9 0-8 2,1 0-10 4,-10 2-17 2,-9 3 0-2,-6 3-8 0,-3 3-1 1,1 5 9-1,-1 8 1-6,0 5 4 6,4 3 13 1,-1 5 7 1,3 0 11-3,0 2 4 1,0 6-2 1,4 11-1-1,2 2-15 1,6 0-4 0,3-13-5 0,9 19 1-3,3-1 2 5,3 1 2-4,0 2-1 3,-3-3-1-3,0-4-5 2,0-9-1-2,-3-8-10 3,0-7-3-2,0-9-24 0,-3-7-10 0,4-12-37 2,2-20-16 0,3-21-43 4</inkml:trace>
    </iact:actionData>
  </iact:action>
  <iact:action type="add" startTime="159586">
    <iact:property name="dataType"/>
    <iact:actionData xml:id="d89">
      <inkml:trace xmlns:inkml="http://www.w3.org/2003/InkML" xml:id="stk89" contextRef="#ctx0" brushRef="#br0">20510 16280 340 0,'-17'13'129'1,"-1"-10"-100"0,-18-1-9 3,15-2-8 3,-6 0-35 1,-2-2-12 1,-1-4-66-3,6-2-29 1,3-2 29 2,9-1 16-2</inkml:trace>
    </iact:actionData>
  </iact:action>
  <iact:action type="add" startTime="159782">
    <iact:property name="dataType"/>
    <iact:actionData xml:id="d90">
      <inkml:trace xmlns:inkml="http://www.w3.org/2003/InkML" xml:id="stk90" contextRef="#ctx0" brushRef="#br0">20760 16489 408 0,'-6'16'154'1,"0"5"-120"0,-5 13-7 4,11-15-11 1,0 5-24 2,0 2-5 0,3 1-22-1,3-4-10 0,-1 1 24 2,4-8-29-8,0-3-11 5,0-10-66 8</inkml:trace>
    </iact:actionData>
  </iact:action>
  <iact:action type="add" startTime="159962">
    <iact:property name="dataType"/>
    <iact:actionData xml:id="d91">
      <inkml:trace xmlns:inkml="http://www.w3.org/2003/InkML" xml:id="stk91" contextRef="#ctx0" brushRef="#br0">20799 15920 412 0,'3'3'154'1,"-3"-9"-120"0,0 9-1 2,0-3-9 4,0 0-17 1,0 3-4 0,0-3-38 2,3 2-14-6,3 1 25 5,0 2-35-8,3 1-11 5,3 4-27 8,0 3-52-6,3 6 43 0</inkml:trace>
    </iact:actionData>
  </iact:action>
  <iact:action type="add" startTime="160458">
    <iact:property name="dataType"/>
    <iact:actionData xml:id="d92">
      <inkml:trace xmlns:inkml="http://www.w3.org/2003/InkML" xml:id="stk92" contextRef="#ctx0" brushRef="#br0">20927 16536 192 0,'-3'0'74'0,"0"3"-58"1,-3-3 3 3,6 0-4 3,-3 0-13 2,0-3-2-2,0 1 10 1,0-1 7 0,0-2-8-1,3 2 20-6,0 1 7 6,0-1-1 0,0 0 0 1,0 3-16 0,0 6-4-2,0 4-9 3,3 6-2-2,0 3-2 0,-3-1 1 0,0-2-15 2,0 0-7-2,-3-6-10 2,0-2-5-4,0-8 23 2,0-2 12 2,0-9 15-2,0-2 5 0,0-3-2 2,3 0 1-3,0 3-2 3,0 2 0-2,0 3 4 1,0 6 1-1,3 4-10 0,-3 12-5 0,0 9 6 2,-3 9 2-3,0 5-1 2,-3 0 1 1,-5 3-7-2,2-3-3 0,0-3-3 3,3-2-3-4,0-5-17 3,3-9-6-3,3-2-18 3,0-3-6-3,0-5-26 2,0-34-106 14</inkml:trace>
    </iact:actionData>
  </iact:action>
  <iact:action type="add" startTime="160938">
    <iact:property name="dataType"/>
    <iact:actionData xml:id="d93">
      <inkml:trace xmlns:inkml="http://www.w3.org/2003/InkML" xml:id="stk93" contextRef="#ctx0" brushRef="#br0">20906 15796 428 0,'6'-3'162'1,"-6"3"-126"0,0 3-10 3,0-3-14 4,0 5-19-1,0 0-3 1,-3 3-12-1,3 0-4 1,-3 0 14-1,3-3-25-6,-3 1-9 5,0-1-53 2,-3-2-22-1,0-9 10 8</inkml:trace>
    </iact:actionData>
  </iact:action>
  <iact:action type="add" startTime="161718">
    <iact:property name="dataType"/>
    <iact:actionData xml:id="d94">
      <inkml:trace xmlns:inkml="http://www.w3.org/2003/InkML" xml:id="stk94" contextRef="#ctx0" brushRef="#br0">19820 16007 192 0,'-3'-2'71'0,"0"-1"-55"1,0-2 6 4,3 5 2 2,0 0-6 2,0 0 1-2,0 0-1 0,0-3-2 1,0 3-8 0,0 0 6-7,0 0 5 5,0 0-4 1,-3 3 0 1,0 2-5 0,-3 3 1-2,0 0-4 2,0 2-2 0,-3 4-2-1,0 4 0 1,3 3-11-1,0 1-2 0,0-1-39 1,0 0-16 2,-3-5-54 5</inkml:trace>
    </iact:actionData>
  </iact:action>
  <iact:action type="add" startTime="168309">
    <iact:property name="dataType"/>
    <iact:actionData xml:id="d95">
      <inkml:trace xmlns:inkml="http://www.w3.org/2003/InkML" xml:id="stk95" contextRef="#ctx0" brushRef="#br0">20141 16870 160 0,'6'-13'63'1,"-6"7"-49"0,3 1-17 3,-3 5-12 5,0 0-14-1,0-3-5-2,0 1 5 2,-6-1 5-1,0-2 16 2,0-3 7-3,0 0 8 2,0 3 6 0,0-1-5-1,1 6 0 0,-4 6 7 1,0 4 2-1,-3 1 0 1,-3 2 2-1,-6 0 10 2,-6 3 3-2,-8 0-12 2,-7 3-4-4,-12-6-10 4,-8-5-2-8,-10-8 0 5,-5-3-5 3,-3-10 1-3,-4-11 0 1,7-8 2 1,5-7 1 0,7-12 1-2,8-4 4 2,7-3 3-1,2-9-2 1,4-12 2 1,2-8-6-2,3 2-3 0,6 6-1 1,10-3 1-2,5 2 16 2,15 1 11 0,15-3-4 0,14 5-2-1,22 3-13 0,15 11-4 1,17 10-9 1,18 21-2-3,9 24-14 1,3 19-5 1,-2 26 13-1,-13 23 5 1,-12 20 2 0,-11 18 1-1,-13 18 2 0,-14-5 2 1,-12-10-2 0,-16-9 0-1,-14-12 3 0,-12-11 3 1,-14-14 2 0,-10-13 1-1,-9-10-15 1,-2-8-8-2,-4-8-98 9</inkml:trace>
    </iact:actionData>
  </iact:action>
  <iact:action type="add" startTime="175080">
    <iact:property name="dataType"/>
    <iact:actionData xml:id="d96">
      <inkml:trace xmlns:inkml="http://www.w3.org/2003/InkML" xml:id="stk96" contextRef="#ctx0" brushRef="#br0">19918 16830 64 0,'-18'19'27'1,"12"-14"-21"0,-9 6 10 3,9-6 4 4,-3 0-5-1,-2 3 2 0,-7 0-6 1,-12 3-1-1,-3-6-6 1,-6-2-1 0,-8-3 1-1,-10-6 0 1,-5-7-2-1,-1-8 1 1,1-3-4-1,-1-8 0 1,4-5 1 0,-1-8 6-7,4 0 6 5,5 3 3 2,6 0 3 0,13-3 12-2,5 0 8 1,9-6-5 2,9-9 0-2,6-4-12 1,9-2-3-1,6-6-10 1,3-2-5-1,6-2-11 1,3-4-3 0,2 11-5 1,4 11-3-4,9 8 0 3,8 10-1-1,10 11 4 1,11 16 5-1,7 13 1 0,5 11 4 0,4 10 4 1,-7 8 1 1,-9 5-2-3,-8 9 2 1,-9 7 1 2,-10 19 2-3,-11 23 3 3,-6 3 4-2,-12 6 0 1,-6 5 0-1,-9 16 6 1,-12-25 4-2,-9-12-3 4,-3-19-1-4,-6-15-9 1,1-9-4 0,2-13-10 2,3-5-3-2,9-3-91 8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2:38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07">
    <iact:property name="dataType"/>
    <iact:actionData xml:id="d0">
      <inkml:trace xmlns:inkml="http://www.w3.org/2003/InkML" xml:id="stk0" contextRef="#ctx0" brushRef="#br0">14983 10075 116 0,'-66'-10'46'0,"13"2"-35"1,-28-5 1 4,46 7-3 4,-13-4-8-2,-11-4 0-1,-10-4-1 3,-5-1 0-3,-4-2 2 5,-2 0 3-5,-3 0-2 1,-4 0-2 0,-5-6 4 1,3-2 1-1,-4-5-2 1,1-3 2-7,0-6 0 5,3-4-2 5,8-3-1-7,7-3 14 3,8 0 8 2,10 0 3-2,8-3 3 1,4-5-2 0,11-5 2-2,6-3-11 3,9 1-4-1,3 2-1-1,3 2 1-1,3 1-5 3,3-1 1-3,3-2-7 3,3 0-3-3,6 2-1 2,9 1 1-1,6-1-3 2,6 1 0-2,6-1-1 2,5 3 0-4,7 1 0 3,0 4-2-1,2 3 0 1,4 0 3-1,5 3-2 1,7 5-1-1,8 0 0 1,10 3 3 0,8 2-2 0,6 3-1-2,27 0 0 2,0 13 3-1,-6 11-2 2,-5 10 1-2,-4 8-3 0,0 14-1 1,0 7 0 0,-3 9 2-2,0 4 2 3,1 6 3-2,-1 11-2 0,0 10 0 0,-6 6-1 1,-6 2 0 0,-2-3 2 0,-10 6 2-1,-5 7-3 0,-13 1-2 1,-8 2 4-1,-13-7 3 1,-8-1-1-1,-9 9-2 0,-12-1 4 1,-9 0 1 0,-9 0 4-1,-9 3 1 0,-6 0-1 1,-9-5 1 0,-5-6 0 1,-10-7 3-4,-3-11-3 4,-8-8-1-2,-4-6-4 0,1-2-1 1,-4-2-3-1,1-6-2 1,2-3-4 0,7-2-2-2,2-6-55 4,3-2-21-4,7-13-49 8</inkml:trace>
    </iact:actionData>
  </iact:action>
  <iact:action type="add" startTime="14220">
    <iact:property name="dataType"/>
    <iact:actionData xml:id="d1">
      <inkml:trace xmlns:inkml="http://www.w3.org/2003/InkML" xml:id="stk1" contextRef="#ctx0" brushRef="#br0">13078 9626 148 0,'-15'0'55'1,"0"0"-43"0,-12-6 5 2,12 6 2 5,-5 0-11 0,-10 0-2-1,-6 0-4 1,-9 0-2 0,-5 0 1-1,-7 0 1-6,-11-2 1 5,-4-4 10 2,-8 1 3-1,-12-3 6 3,-3-2 3-6,-7-1-7 5,-2 0 0-2,-6 3-7 1,-3-2 1-1,0 2-3 1,-9 0 2 0,0 0-4 0,-6 0-2-2,0 0-2 3,-6 3 0-2,0 5-2 1,-3 0 2-1,0 2-2 0,-3 4 2 1,0 2-2-1,-6 0-1 0,1 5 5 3,-7 0 4-5,0-5-1 2,0 0 3 1,3 3-2 0,0-3 2 0,4-3-4-1,8 5-2 1,3 1 0-1,6-3 1 2,9-3 3-3,6-2 2 1,2-1-3 1,13-2 0-1,12-2-5 2,8-1 0-3,13 1-1 2,8-6 1 0,-2 0-4 0,14-3 0-2,10 1-17 4,11-1-5-4,9-2-27 1,9-11-8 1,21-5-75 7</inkml:trace>
    </iact:actionData>
  </iact:action>
  <iact:action type="add" startTime="15015">
    <iact:property name="dataType"/>
    <iact:actionData xml:id="d2">
      <inkml:trace xmlns:inkml="http://www.w3.org/2003/InkML" xml:id="stk2" contextRef="#ctx0" brushRef="#br0">16251 9618 240 0,'3'2'90'1,"3"1"-70"0,9 0 6 3,-3 2-3 3,8-3-11 3,13 1-2-4,9 0-8 1,17-1-3 0,10 1 0 1,11 0 9-7,13-1 4 5,14 1-1 4,15 0-1-4,12 2-4 2,12 6 1-1,11 2-6 0,4 3-1 0,3 0-2 2,-4 2 0-3,-2-5 4 3,3 0 3-3,-9 1 2 3,-12-6 3-2,-6-3 1 0,-9-2 3 1,-9-1-3 0,-18-2-1-2,-9 0-9 2,-11-2 0 0,-10-1-6-1,-8 0-1 1,-13 3-39 0,-5 3-18-1,-6 5-71 8</inkml:trace>
    </iact:actionData>
  </iact:action>
  <iact:action type="add" startTime="18858">
    <iact:property name="dataType"/>
    <iact:actionData xml:id="d3">
      <inkml:trace xmlns:inkml="http://www.w3.org/2003/InkML" xml:id="stk3" contextRef="#ctx0" brushRef="#br0">10098 8025 108 0,'-6'-8'44'0,"-6"5"-35"1,-14-5 5 4,8 6 1 3,-9-1-5 0,-12 0 0-1,-11 1 0 1,-10-1 4-2,-14 0-2 3,-15 3 1-3,-19-2-7 4,-11-4 0-8,-21 1 1 3,-5-5-1 2,-10-1 1 1,-3 3 0-1,6 0 3 0,9 3 6 2,6-3 4-2,15 0 3 0,9 0 1 1,12-3-9-1,9 1-2 1,11-1-5 0,13 1 0-2,11-1-3 2,7 1 2-1,11-1-20 2,9 3-8-1,7 3-38-2,8-3-17 1,18 3-20 9</inkml:trace>
    </iact:actionData>
  </iact:action>
  <iact:action type="add" startTime="19429">
    <iact:property name="dataType"/>
    <iact:actionData xml:id="d4">
      <inkml:trace xmlns:inkml="http://www.w3.org/2003/InkML" xml:id="stk4" contextRef="#ctx0" brushRef="#br0">12795 8009 164 0,'-27'-3'63'1,"-14"9"-49"-1,-49 7 14 6,43-5 2-1,-19 2-17 3,-26 1-5 0,-6 0-5-1,-3-4 0 2,-1-4-2-1,7 0-16-7,12-1-7 5,17-2-58 9,19 3-29-9,17 0 50 1</inkml:trace>
    </iact:actionData>
  </iact:action>
  <iact:action type="add" startTime="19849">
    <iact:property name="dataType"/>
    <iact:actionData xml:id="d5">
      <inkml:trace xmlns:inkml="http://www.w3.org/2003/InkML" xml:id="stk5" contextRef="#ctx0" brushRef="#br0">17156 8038 192 0,'-9'0'71'0,"-18"5"-55"1,-29 1 11 5,26-4 0 0,-18-2-15 2,-23 3-7-1,-19 2-12 2,-5-2-6-2,-6 0-42 1,0 2-16 0,5 0-4 1,13-2 1-2</inkml:trace>
    </iact:actionData>
  </iact:action>
  <iact:action type="add" startTime="20089">
    <iact:property name="dataType"/>
    <iact:actionData xml:id="d6">
      <inkml:trace xmlns:inkml="http://www.w3.org/2003/InkML" xml:id="stk6" contextRef="#ctx0" brushRef="#br0">18977 8173 312 0,'-6'-24'118'1,"-29"19"-92"0,-40 0-9 3,31 2-12 4,-31 3-31-1,-20 5-10 0,-15 8-87 1,-9 6-39 0</inkml:trace>
    </iact:actionData>
  </iact:action>
  <iact:action type="add" startTime="23707">
    <iact:property name="dataType"/>
    <iact:actionData xml:id="d7">
      <inkml:trace xmlns:inkml="http://www.w3.org/2003/InkML" xml:id="stk7" contextRef="#ctx0" brushRef="#br0">20912 15827 212 0,'-149'40'79'1,"66"-45"-61"0,-51-3 10 3,57 0 3 3,-27-8-8 3,-30-13 1-5,-18-16-4 3,-18-11-3 1,-11-20-9-2,-10-25-7-6,6-10-4 4,10-19-14 4,11-13-6-3,21-10 1 2,18-11 2-1,27-8 12 2,27-13 7-2,32-3 1 2,27-18 0-4,33 2-6 4,32-13-4-2,34 13-14 0,38 6-5 1,27 15 6 0,26 30 4-2,22 26 19 4,14 21 10-4,18 26 4 2,9 38 5 0,18 29-11-1,18 42-2-1,12 58-4 3,8 54-2-2,4 44 1 1,-15 56 1 0,-18 34 12-1,-36 26 6 0,-45-2 3 1,-41-10 3-1,-45-30-14 1,-41-26-5-2,-39-27-4 2,-39-15 0 0,-45-19-33-1,-35-14-12 1,-45-12-67 6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3:03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012">
    <iact:property name="dataType"/>
    <iact:actionData xml:id="d0">
      <inkml:trace xmlns:inkml="http://www.w3.org/2003/InkML" xml:id="stk0" contextRef="#ctx0" brushRef="#br0">11015 8803 88 0,'-12'-6'33'1,"-3"6"-26"0,-14-2-2 3,17 2-2 3,-12 0-1 1,-3 0 1 0,-6-3-1-1,-2 0-2 1,-7-4 1-1,-6-1 1 1,1 0-3 0,-10-3 0-1,-2 0-1 1,-10 1 0-1,-5-3 4 1,-4-1 3 0,-2-1 7-1,-3 1 2 1,-4 1-1-1,4 3 0 1,0 2-5 0,2 0-3 0,-2 0 2-3,0 2 0 3,-4 1-3 0,-2-3-1-7,-6-2 1 5,-7-4 2 1,-2 4 3 1,-3-3-6-1,3 2-2 1,0 3 1 1,0 3 1-3,2 2-4 3,7 0 1-3,-3-2 2 1,3 3 3 1,-1 2 2 0,1 0 1-1,3 2-4 1,3 1-3-2,2 5 0 3,4 5-1-1,6 0 6-2,5 0 4 2,4-2 3 0,8-6 5-1,7-2-6 0,2-3-2 0,-9-3-5 2,7-2-4-3,2 0-9 3,4-3-5-1,5 0-84 5</inkml:trace>
    </iact:actionData>
  </iact:action>
  <iact:action type="add" startTime="12438">
    <iact:property name="dataType"/>
    <iact:actionData xml:id="d1">
      <inkml:trace xmlns:inkml="http://www.w3.org/2003/InkML" xml:id="stk1" contextRef="#ctx0" brushRef="#br0">10098 9036 76 0,'-145'-43'30'0,"67"38"-24"1,-41-6 10 6,62 9 3-1,-32 2-5 1,-21-3 0 3,-24 3-6-4,-21 0 0 1,-14-5-3 1,-19-1 2-1,-14-1-4 1,-16-4-2 0,-8 3 0-1,-12 0-1 0,-9 8 0 1,0 0 2-7,-6 5 1 4,-3 1-4 3,6 4-1 0,-3 1 3 0,0-3 1-1,3-3 8 0,3-8 6 1,9-2 3 1,-6-5 1-3,12-1-9 2,8-2-2-1,4-1-10 1,15-1-1-1,2-4 2 2,16-7 2-4,14-3 6 4,21-6 3-1,15-5 2-2,18-2 5 2,18-3-8-1,12-3-1 0,14 1-5 1,4-6-3 0,11-5 6-1,10-11 5 0,8-2 7 3,6-1 5-4,13-7-8 3,2 5-2-3,0-6-8 2,6 4-2-2,3 4-7 2,3 9-2-1,0-9-7 2,3 11 0-2,0 8 1 1,6 6 5-1,6 7-4 1,3 6 2 1,6 2 8-3,3 3 7 1,12 5-5 1,-1 3-1-1,13 5-6 1,18 5 1-1,20 9 4 1,21 7 2-1,21 6-5 2,21 2 0-3,18 0 1 2,12 3 1-1,23-5-2 1,12-4 2-1,7-1-1 1,17-4 0-1,9 1 0 1,12 0-2-1,9-1 0 1,9-2 3 0,9 0 0-1,5 3 1 0,10-3-3 1,-3 0 2-1,5-3 1 1,-5 1 2-1,0-4-3 1,-1 1 0-1,-5-3 1 2,3 3 2-3,3 0-3 3,-1 2 0-3,4 3 1 2,-3 8 2-1,-1 2-1 1,4 1 2-1,-12 0-4 1,-9-1-2-1,-15-2 2 1,-15 0 2 1,-24 3 0-3,-12-3 2 0,-26 2-4 3,-27 1 0-2,-21-1 1 1,-24 1 2-1,-21 5-3 1,-17 5-2-1,-10 13 2 2,-17 19 0-3,-13 16 5 3,-8 5 2-3,-9 8-5 2,-9 16 0-1,-6 5-1 1,-6-2 0-1,-3-9 2 1,-6 4 1 0,-5 2-4 0,-4-6-1 0,-9-2 1-2,-6-11 2 1,-8-7 0 2,-1-9 2-3,-9-2 2 2,-8-5 2-1,-12-11-6 1,-10-8 0-1,-14-11-1 2,-21-15 2-3,-15-14-1 4,-18-13-1-5,-5-7-21 2,8-7-9 1,3 1-20-1,6-2-7 1,9-6-26 8</inkml:trace>
    </iact:actionData>
  </iact:action>
  <iact:action type="add" startTime="13639">
    <iact:property name="dataType"/>
    <iact:actionData xml:id="d2">
      <inkml:trace xmlns:inkml="http://www.w3.org/2003/InkML" xml:id="stk2" contextRef="#ctx0" brushRef="#br0">12747 8459 304 0,'51'-27'112'0,"-30"17"-87"1,12-6 2 5,-10 8-6 0,10-3-17 4,12 1-1-4,11 2-3 1,7 0 2 1,5 0-1 0,7 3-5-7,8 2 0 6,1 3-5 1,-4 0 1-1,-6 0 4 0,-2 0 2 2,-7 0-9-2,-8 0-5 0,-10 0-23 1,-5 0-10-2,-6-3-60 9</inkml:trace>
    </iact:actionData>
  </iact:action>
  <iact:action type="add" startTime="13954">
    <iact:property name="dataType"/>
    <iact:actionData xml:id="d3">
      <inkml:trace xmlns:inkml="http://www.w3.org/2003/InkML" xml:id="stk3" contextRef="#ctx0" brushRef="#br0">15453 8086 180 0,'9'-3'68'1,"-12"6"-52"0,-9 7-3 4,3 1-5 2,-12 5 11 0,-11 2 8 1,-16 3-8-1,-11 1-1 0,-16-7-10 2,-14-1-5-8,-6-6-2 5,2-3-1 2,-2 0 2 1,6-2-1-1,2-1 2 0,10-2-2-1,9 0 2 0,8-2-18 0,12-1-6 1,10 1-61 5</inkml:trace>
    </iact:actionData>
  </iact:action>
  <iact:action type="add" startTime="14284">
    <iact:property name="dataType"/>
    <iact:actionData xml:id="d4">
      <inkml:trace xmlns:inkml="http://www.w3.org/2003/InkML" xml:id="stk4" contextRef="#ctx0" brushRef="#br0">15385 8805 196 0,'-18'22'74'0,"-12"-1"-58"1,-20 8 18 3,26-19 6 5,-9 1-23-1,-12-3-9-2,-11-3-5 3,-10 0-1-1,-8-5-1-1,-4-5-1-6,-8-11 3 6,-3-10-2 0,0-14-1 0,-1-13-2 1,7-10 1-1,8-6 1 1,10-5 0-1,8-8 0 1,16-8 2-1,14 0 1 1,18-3 3-1,18-13-1 1,24-2 0-1,23 2 5 0,19 8 6 0,8 8-2 2,15 19 0-2,12 21-6 0,1 21 0 2,5 23-10-2,0 14 0 2,3 19-2-3,-6 23 2 0,-6 19 1 3,-12 7 1-2,-11 1 2 1,-16 10 1-1,-17 1-1 1,-19-1-2-1,-20-2 1 1,-21-6 1-1,-11-2 1 2,-19 2 3-3,-15 1-43 1,-8-1-17 1,5 0-70 6</inkml:trace>
    </iact:actionData>
  </iact:action>
  <iact:action type="add" startTime="19509">
    <iact:property name="dataType"/>
    <iact:actionData xml:id="d5">
      <inkml:trace xmlns:inkml="http://www.w3.org/2003/InkML" xml:id="stk5" contextRef="#ctx0" brushRef="#br0">11429 7715 192 0,'24'-42'74'1,"-15"26"-58"0,3-2 7 3,-7 12-1 4,1-2-12-1,0-2-1 1,-3-1-5-1,-3 1-3 1,-3-9 0 0,0-2-4-7,-3-3 2 5,1-2 1 2,-1-4 2-1,0-1 1 0,0-6 3 0,0-3 1 2,0-2 3-3,-3-1-1 3,0-7 0-2,0-3-8 1,-6-8 0-2,0-2-1 4,-3-1 0-4,0 6-3 2,4 5 0-1,-1 6-1 2,0 2 3-3,0 5 0 2,0 3 3 0,0 2-3-1,0 4-2 0,0 2 4 1,1 2 1 0,-4 1-3-1,-3 2 1 0,-6 0-2 1,-3 3 0-1,-2 0 2 1,-7 0 0-1,-9 2-3 1,-8 3 2 0,-16 6-1-1,-2-4 0-1,-18 1 4 3,-19 8 1-3,-11-11-4 3,-15 3 1-2,-14-3 0 1,-7-3 2-2,-39 1-3 3,10 2 0-3,5-5 1 4,-2 5 0-4,5 3-3 1,-5 5 2 1,-10 2 1 0,-11 1 2-1,-4 2-1 1,-8 1-1-1,0-1 1 1,-6 1-1 1,2-4 0-3,4 6 2 0,6 0-3 4,2 0 0-3,4 8-1 0,0-5 0 0,-7-3 4 0,-5 0 1 0,-3 2-4 1,-4-2 1-1,4 3 0 4,9 0 0-6,5 2 0 2,10 3 0 1,8-5 2 0,7-1 1-1,8-2-4 1,10-5-1-2,5 0 1 3,18-1 2 0,24-4 0-3,6-6-1 1,11 3 1 2,13-3-1-3,-3 0 0 2,8 5 0-1,7 1-3 0,6 2 2 2,11 8 1-2,6 5 0 1,10 8 0 0,8 9 2-2,6 9 1 1,12 12 1 1,6 12 2 1,6 9 1-2,6-3 1 1,6-3 2-2,0-5-1 3,-3 0 0-1,0-8-5-2,3 8-3 1,0 2 0 1,-3 3 1-1,3 6-1 1,0-9-1-1,3-2 1 1,3-10 1 0,-3-6-3 0,2-8 0-1,4-3-12 2,3-2-5-3,6 0-58 9</inkml:trace>
    </iact:actionData>
  </iact:action>
  <iact:action type="add" startTime="20994">
    <iact:property name="dataType"/>
    <iact:actionData xml:id="d6">
      <inkml:trace xmlns:inkml="http://www.w3.org/2003/InkML" xml:id="stk6" contextRef="#ctx0" brushRef="#br0">10732 7017 208 0,'30'-43'77'1,"-12"28"-60"0,9-9-5 3,-12 16-6 4,8-5-6 0,10-3 0-1,9 0-3 1,14 0 0-1,13 0 2 1,14 5-2-7,10 6-1 5,11 0 5 3,12 2 1-3,6 6-3 2,3-3-1 0,9 0 3 1,0 0 1-3,-3 0 2 1,3-5 2 1,0-3 10-1,-6 2 7 1,-3-2-1-1,-9-7-1 0,-9 4-11 1,-12 0-4 1,-12 3-4-2,-8 3-2-1,-10 0-6 3,-5 2-1-3,-1 3-46 2,1 6-17 0,-1 1-26 8</inkml:trace>
    </iact:actionData>
  </iact:action>
  <iact:action type="add" startTime="21385">
    <iact:property name="dataType"/>
    <iact:actionData xml:id="d7">
      <inkml:trace xmlns:inkml="http://www.w3.org/2003/InkML" xml:id="stk7" contextRef="#ctx0" brushRef="#br0">15263 6705 192 0,'15'-14'74'0,"-12"9"-58"1,-3 2-4 12,-9 3 20-5,-9 0-13-1,-9-2-5 0,-12-1-3 1,-14 0-7 0,-16 1-1-7,-11 2 3 5,-3-3-5 1,-13 1-1 3,-2 2 2-2,-3-6 1-1,3 1-4 0,2 0-1 1,7-6-13-1,6 0-5 0,11-2-38 2,13-3-15-2,14-13-6 6</inkml:trace>
    </iact:actionData>
  </iact:action>
  <iact:action type="add" startTime="21670">
    <iact:property name="dataType"/>
    <iact:actionData xml:id="d8">
      <inkml:trace xmlns:inkml="http://www.w3.org/2003/InkML" xml:id="stk8" contextRef="#ctx0" brushRef="#br0">14986 6445 232 0,'18'19'88'2,"-15"5"-69"-1,-3 15 8 3,0-18-1 2,0 6-16 4,0 5-6-5,3 5-5 3,0 10 0-1,3 12 1 1,0 4-9-7,2-2-2 5,1-3-51 2,3-5-22-1,-3-8-3 11</inkml:trace>
    </iact:actionData>
  </iact:action>
  <iact:action type="add" startTime="21910">
    <iact:property name="dataType"/>
    <iact:actionData xml:id="d9">
      <inkml:trace xmlns:inkml="http://www.w3.org/2003/InkML" xml:id="stk9" contextRef="#ctx0" brushRef="#br0">15221 7326 176 0,'-24'-2'68'0,"-3"7"-52"1,-23 0-1 5,20 1-4 1,-15-1-5 1,-11 0 1-1,-10 0-4 1,-8-2-2-1,-6-6 0 1,-10-5-1-7,-2-2 2 5,3-9-1 3,-1-7-1-1,1-6 3 1,3-8 0-3,5-7 10 2,7-11 6-1,12-11-4 1,11-8 2-1,12-8-10 1,12-15-2-1,16-6 6 1,11 3 2 1,14 0-4-3,16 5-1 3,15 0-6-3,14 16-2 1,22 16-2 1,14 18-2 0,12 16 0-1,9 27 3 1,6 21 0 0,0 18 1-2,-6 17-3 3,-3 23 0-3,-8 21-3 4,-16 3 1-5,-18 2 5 3,-17 4 2 0,-21-9 0-1,-18-10-2 1,-12-6 3-1,-15-13 0 1,-9-8 1-1,-6-7 0 2,-3-12-31-2,-2-10-12 0,-4-10-48 6,0-11-42-5,6-14 48-1</inkml:trace>
    </iact:actionData>
  </iact:action>
  <iact:action type="add" startTime="22391">
    <iact:property name="dataType"/>
    <iact:actionData xml:id="d10">
      <inkml:trace xmlns:inkml="http://www.w3.org/2003/InkML" xml:id="stk10" contextRef="#ctx0" brushRef="#br0">15382 6710 180 0,'0'-11'68'0,"-12"9"-52"1,-24-1-3 4,15 6-5 2,-11-3-2 2,-10 0 3-2,-9 0-6 0,-5 0-2 2,-4 2-1 0,-2 4 11-8,-1-1 7 4,4 0-3 2,-4-5 2 7,4 0-10-12,2-3-4 13,3 1-13-13,10 2-6 3,8-3-43 10,15-5-58-8,18-5 19 1</inkml:trace>
    </iact:actionData>
  </iact:action>
  <iact:action type="add" startTime="22614">
    <iact:property name="dataType"/>
    <iact:actionData xml:id="d11">
      <inkml:trace xmlns:inkml="http://www.w3.org/2003/InkML" xml:id="stk11" contextRef="#ctx0" brushRef="#br0">14864 6276 148 0,'21'-8'55'5,"-18"16"-43"-4,3-5 19 1,-3 5 5-1,3 7-3 0,-1 12 1 6,1 13-17-1,-3 7-5 2,0 9-8 1,0 10-3-8,6 26 2 6,3 25-70 6,9 15-69-3,3 6 32-1</inkml:trace>
    </iact:actionData>
  </iact:action>
  <iact:action type="add" startTime="33578">
    <iact:property name="dataType"/>
    <iact:actionData xml:id="d12">
      <inkml:trace xmlns:inkml="http://www.w3.org/2003/InkML" xml:id="stk12" contextRef="#ctx0" brushRef="#br0">14855 1487 304 0,'6'37'115'0,"-3"45"-89"1,6 66-1 2,0-76-5 4,6 97-14 1,2 21-1 1,1 25-1-3,-3-17 0 2,-6 1-2-1,0-27-2-6,3-24 3 5,3-24-2 3,3-26 2-3,3-24-2 5,5-18 2-6,4-22-40 2,6-29-14 1,5-36-83 7</inkml:trace>
    </iact:actionData>
  </iact:action>
  <iact:action type="add" startTime="33816">
    <iact:property name="dataType"/>
    <iact:actionData xml:id="d13">
      <inkml:trace xmlns:inkml="http://www.w3.org/2003/InkML" xml:id="stk13" contextRef="#ctx0" brushRef="#br0">15289 1500 376 0,'42'-21'140'0,"-21"16"-109"1,15 5 0 4,-15 5-6 2,23 3-17 1,22 10-4 0,23 1-6 0,21 7 1-1,15 1 1 2,18 2-7-9,9 3-3 7,6 0-12 0,2-1-4 0,-2-12 1 0,-6-3 0 1,-9-3 11 0,-18 0 9-1,-18-8 3 0,-12 1 4 1,-20-4 8-1,-16 4 3 1,-8 2-6 1,-13 5-2-3,-5 16-3 2,-3 19-2-1,-3 15 1 0,-1 11-1 0,1 29 0 1,0 22 0 0,-3-1 0 0,3 11 2-1,-1 3-1 1,1-1-1-1,0 6 1 0,0-5 1 1,-3-11-1 0,-4-6-1-1,-5-10 1 0,-6-13-1 2,-9-13-3-2,-6-14 0 0,-15-12-1 2,-14-14 3-3,-19-6-5 2,-14-12 2-1,-16-6-5 1,-17-8 1-2,-15-8 2 3,-9-10 3-2,-42-3 0 1,4-10 1-1,2-1 0 0,-6-2-2 1,4-5-8 0,8-1-3-1,9-5-21 1,12 6-7-1,21-1-30 8,21-7-51-7,17-3 31-1</inkml:trace>
    </iact:actionData>
  </iact:action>
  <iact:action type="add" startTime="34401">
    <iact:property name="dataType"/>
    <iact:actionData xml:id="d14">
      <inkml:trace xmlns:inkml="http://www.w3.org/2003/InkML" xml:id="stk14" contextRef="#ctx0" brushRef="#br0">16894 2979 312 0,'-42'-16'118'0,"-17"3"-92"1,-46-3 0 5,55 6-6 2,-28 2-12-1,-17-6-2 0,-12 1-3 1,-9-5 0 0,-3 5-2 1,3-6-1-8,6 3 1 4,6-8-21 3,5 3-9-1,10 3-65 1,18-9-28-1,20-7 19 7</inkml:trace>
    </iact:actionData>
  </iact:action>
  <iact:action type="add" startTime="34612">
    <iact:property name="dataType"/>
    <iact:actionData xml:id="d15">
      <inkml:trace xmlns:inkml="http://www.w3.org/2003/InkML" xml:id="stk15" contextRef="#ctx0" brushRef="#br0">15822 2305 316 0,'27'31'118'1,"-15"6"-92"0,9 43 11 3,-6-43-1 4,3 16-13 0,5 18-1 1,1 22-13-3,6-1-3 0,0 6-4 4,2 8-28-10,4 8-12 6,6-3-96 9,8-5-64-7,-2-22 81-1</inkml:trace>
    </iact:actionData>
  </iact:action>
  <iact:action type="add" startTime="34882">
    <iact:property name="dataType"/>
    <iact:actionData xml:id="d16">
      <inkml:trace xmlns:inkml="http://www.w3.org/2003/InkML" xml:id="stk16" contextRef="#ctx0" brushRef="#br0">18284 1958 328 0,'18'26'123'1,"-12"25"-95"0,0 52 3 2,-6-37-6 5,3 64-20 1,0 47-2-2,0 21-4 2,3 9-1-2,0-25 2 1,-1-10-11-7,4-24-3 5,3-15-11 1,6-25-4-1,3-23-28 2,6-27-12-1,6-26-40 8</inkml:trace>
    </iact:actionData>
  </iact:action>
  <iact:action type="add" startTime="35122">
    <iact:property name="dataType"/>
    <iact:actionData xml:id="d17">
      <inkml:trace xmlns:inkml="http://www.w3.org/2003/InkML" xml:id="stk17" contextRef="#ctx0" brushRef="#br0">18617 1820 376 0,'33'-21'143'1,"-6"21"-112"0,23 8-6 2,-14-3-9 6,27 9-15-1,23 4-1-2,21 11 2 2,21 8 3-1,18-2-2 4,15 4-4-11,8-2 0 5,1-5-6 2,-3-5 0 0,-10-6-4 1,-8-3 0 0,-9-10 3-1,-18-2 3 0,-18-6 3 1,-14 0 3 0,-19 5-2-1,-11-3 0 0,-10 12-4 2,-5 10-1-2,-6 21 3 1,-7 10 1-1,-5 17 2 0,-6 10 2 1,-3 15-1 0,-3 15-1-1,3 12-2 2,2 13 1-3,13 9 1 1,3 2 2 1,3-2-3 0,-4-6 0-1,-2-16 3 1,-6-13 1-1,-12-13-1 0,-12 0-2 2,-18-16-4-2,-24-8 0-1,-20-18 2 3,-28-11 1-2,-32-13 1 1,-12-14 2-1,-21-13-3 1,-8-7-2-1,-13-11-3 0,-6-9 1 1,-32-12-2 1,15 2 0-3,17 0 1 1,12-2 2 0,22-6-18 2,17 3-6-2,11-8-49 1,22-2-20-1,15-4-3 8</inkml:trace>
    </iact:actionData>
  </iact:action>
  <iact:action type="add" startTime="35678">
    <iact:property name="dataType"/>
    <iact:actionData xml:id="d18">
      <inkml:trace xmlns:inkml="http://www.w3.org/2003/InkML" xml:id="stk18" contextRef="#ctx0" brushRef="#br0">19984 3143 376 0,'-6'-5'140'0,"-18"-8"-109"1,-45 5-6 4,25 8-12 3,-28-13-7 1,-23-1 1-3,-12 1-1 2,-3-3-1-1,0 3-3 2,8 0-4-9,7 5 1 6,12 0-50 1,11 3-23 1,13 5-79 7</inkml:trace>
    </iact:actionData>
  </iact:action>
  <iact:action type="add" startTime="35992">
    <iact:property name="dataType"/>
    <iact:actionData xml:id="d19">
      <inkml:trace xmlns:inkml="http://www.w3.org/2003/InkML" xml:id="stk19" contextRef="#ctx0" brushRef="#br0">19876 3855 188 0,'12'29'71'1,"-18"-5"-55"0,-12 10 6 3,7-20 0 4,-13 9-10-1,-12-7-2 0,-18 0-5 1,-14-11-4 0,-15 3 0-1,-16-18-15-6,-5-9-3 6,-6-10 4 2,-6-11 5-3,0-5 7 3,0-15 5-3,3 1 23 2,0-4 10-2,11-3-2 2,4-19 0 0,6-5-14 0,9 3-5-1,14-3-3 1,19-13-1-1,20-11 0 0,24 0 0 1,27-10-4 0,20-1-3-2,25 6 0 3,23 8-1-1,24 16-5-1,18 24 1 1,21 23-2-1,18 27-2 0,5 21 0 2,4 26 3-3,2 35-2 2,-5 29 1-1,-12 8 0 1,-18 26-2 0,-33-5 0-1,-30 3 3 0,-32 2 6 2,-31 1 7-2,-25-9-2 0,-22-5 2 2,-15 0-7-3,-14-13-1 1,-4-10-2 1,0-14 1-1,4-13-13 1,2-16-6-1,7-6-60 1,2-18-25-1,9-15-25 8</inkml:trace>
    </iact:actionData>
  </iact:action>
  <iact:action type="add" startTime="36518">
    <iact:property name="dataType"/>
    <iact:actionData xml:id="d20">
      <inkml:trace xmlns:inkml="http://www.w3.org/2003/InkML" xml:id="stk20" contextRef="#ctx0" brushRef="#br0">20049 3921 276 0,'24'-26'104'0,"-30"26"-81"1,-18-11-123 6,12 3-62-1</inkml:trace>
    </iact:actionData>
  </iact:action>
  <iact:action type="add" startTime="36729">
    <iact:property name="dataType"/>
    <iact:actionData xml:id="d21">
      <inkml:trace xmlns:inkml="http://www.w3.org/2003/InkML" xml:id="stk21" contextRef="#ctx0" brushRef="#br0">16424 3297 376 0,'0'-14'140'1,"-6"12"-109"-1,-9 2-88 5,9 2-46 2,3 9-35 2,15-3-6-1</inkml:trace>
    </iact:actionData>
  </iact:action>
  <iact:action type="add" startTime="38455">
    <iact:property name="dataType"/>
    <iact:actionData xml:id="d22">
      <inkml:trace xmlns:inkml="http://www.w3.org/2003/InkML" xml:id="stk22" contextRef="#ctx0" brushRef="#br0">20972 5350 304 0,'9'3'112'1,"-12"7"-87"0,-15 22-7 3,9-6-9 4,-6 14-7 0,-3 10 3-1,-3 8-2 0,-2 11 0 1,-1 13-1-1,0 6-2-6,0 7 3 8,0-3-4-4,0-7 0 3,-2-3 3 0,5-2 3-1,3-9 9 1,3-5 3-1,6-8-4 1,9-5 0 1,9-5-2-3,18-1 3 0,18 4 2 2,17 4-1 1,15 1 4-2,16 2 0 0,8-5-2 1,6 0 2-1,0-5-6 2,0-9 0-3,-2-4-4 4,-7-4 2-5,-9-4 3 3,-12-3 3-1,-8-3-9 1,-10-5-4-1,-8-3-1 1,-12-2 2-1,-9-4-9 1,-7 1-2 1,-5-2-35-2,-6-1-15-1,-6 0-42 2,-9 1-18-1</inkml:trace>
    </iact:actionData>
  </iact:action>
  <iact:action type="add" startTime="39250">
    <iact:property name="dataType"/>
    <iact:actionData xml:id="d23">
      <inkml:trace xmlns:inkml="http://www.w3.org/2003/InkML" xml:id="stk23" contextRef="#ctx0" brushRef="#br0">22109 8033 124 0,'-30'0'49'1,"9"2"-38"0,-20-4-1 6,23 2-3-2,-12-3-5 3,-15-2-2-1,-11 0 1 0,-13-3-1 0,-11-3 0 3,-12-2 0-9,-16-3 0 5,-8-3 0 1,-9-7 0 1,-9-8 13-1,0-9 6 1,-2-10 10-2,-1 0 7 2,0-10-2 0,3-1 0-1,3-7-13 1,9-8-5-1,6-6-5 1,11-5 0-1,13-11-6 2,6-10-3-3,8-3-1 3,7-7 1-3,6-9-6 2,5 8-1-1,15 1-1 1,13-1 2 0,14 6 6-1,15 7 6 0,12 3 7 2,15 0 5-2,11-2-8 0,10 7-2 0,14 1-6 2,7 2-1-2,11-10-3 1,16 7-3-2,11 8-1 2,15 6 0-1,15 5 3 2,15 13 0-2,14 8-2 1,4 14 2-1,12 15-8 0,-1 13-2 0,42 19-7 1,-17 14-4 0,-13 12 9 0,-2 14 8-1,-7 29 1 0,1 31 2 3,-9 17 6-5,-13 33 5 2,-8 22 6 1,-9 24 5 0,-18 11-6-1,-30 2-3 1,-26-19 0 0,-28-7 3-2,-26-22 1 3,-27-18 0-2,-20-3-1 1,-25-5-1-1,-11-11-1 0,-13-12 2 1,-8-17 2 0,-6-5 2-2,0-6-4 3,5-9 2-3,4-12-9 2,3-7-4 1,5-14-18-3,7-8-5 1,5-10-69 2,10-8-29-2,26-13-26 8</inkml:trace>
    </iact:actionData>
  </iact:action>
  <iact:action type="add" startTime="40917">
    <iact:property name="dataType"/>
    <iact:actionData xml:id="d24">
      <inkml:trace xmlns:inkml="http://www.w3.org/2003/InkML" xml:id="stk24" contextRef="#ctx0" brushRef="#br0">24710 5326 260 0,'63'-42'96'1,"-45"21"-75"0,3-3 12 4,-16 13 0 1,1-2-18 2,-3-3-6-1,-6-2-10 1,-8-4-4-1,-10 4 2 2,-12-6-1-8,-15 8 2 4,-20 3 0 4,-21 0 0-2,-25 5 2 0,-34 5 2 0,-28-2-1 3,-32-6 2-4,-33-5 4 3,-21-7 4-3,-15-1-6 2,-21-5-1 0,-8-6-2-1,-7 1-2 1,-14-3 1 0,-13 2-1-2,-8 6 0 2,-15 8 0-1,-6 5 0 1,-18 3 2-1,-12-5 1 1,-12-4 1-1,0-9 4 2,-8-4 5-2,8-2-1 0,12 0 3 2,15-3 3-3,15 1 1 0,18 4-8 3,14-4-2-2,31 7-1 0,14-5 2 1,33 8-5 0,24-3-1-1,33 11-4 2,29 2-3-3,33 6 2 2,30 0 2-1,24 0-22 0,20 7-11 1,21-15-115 7,34 3-5 1</inkml:trace>
    </iact:actionData>
  </iact:action>
  <iact:action type="add" startTime="41547">
    <iact:property name="dataType"/>
    <iact:actionData xml:id="d25">
      <inkml:trace xmlns:inkml="http://www.w3.org/2003/InkML" xml:id="stk25" contextRef="#ctx0" brushRef="#br0">17567 646 376 0,'0'50'140'0,"-9"-16"-109"1,-9 32 2 4,6-26-6 2,-6 18-17 2,-6 19-1-1,-6 2-5-1,-5 11-3 1,-4 3 0 0,3 5-23-8,7-13-8 8,8-9-34-1,12-10-13-1,12-13-64 10</inkml:trace>
    </iact:actionData>
  </iact:action>
  <iact:action type="add" startTime="41743">
    <iact:property name="dataType"/>
    <iact:actionData xml:id="d26">
      <inkml:trace xmlns:inkml="http://www.w3.org/2003/InkML" xml:id="stk26" contextRef="#ctx0" brushRef="#br0">18135 1074 304 0,'9'-10'115'0,"-12"15"-89"1,-18 0 3 5,6-2-2 1,-14 7-12 1,-16-2 0-2,-15 11-9 2,-8 2-4-1,-4-2-1 1,1 7-6-7,6 1-1 6,8-1-4 1,12-2 1-2,13-3 5 5,11 5 2-5,12 1 4 3,15 5 3-4,12 7 2 3,11-2 1-1,10 3-2 1,6 0 1-2,5 5-4 3,7-6 0-2,5 1-12 0,7 0-7 2,2-3-20-2,7 2-10-1,-1-12-30 3,0-14-15-2,-2-10-6 8</inkml:trace>
    </iact:actionData>
  </iact:action>
  <iact:action type="add" startTime="42088">
    <iact:property name="dataType"/>
    <iact:actionData xml:id="d27">
      <inkml:trace xmlns:inkml="http://www.w3.org/2003/InkML" xml:id="stk27" contextRef="#ctx0" brushRef="#br0">19216 1675 376 0,'-9'0'143'1,"-3"-5"-112"-1,-21 5 5 5,15 0-6 3,-18-6-20 1,-11 4-3-3,-10 2-10 2,1-6 0-1,-7-2 1 2,1-5-39-8,-1-5-17 4,10-6-50 3,8-5-21 0,15-8 15 6</inkml:trace>
    </iact:actionData>
  </iact:action>
  <iact:action type="add" startTime="42268">
    <iact:property name="dataType"/>
    <iact:actionData xml:id="d28">
      <inkml:trace xmlns:inkml="http://www.w3.org/2003/InkML" xml:id="stk28" contextRef="#ctx0" brushRef="#br0">19126 1455 380 0,'-3'-13'143'0,"-9"10"-112"1,-20-7 10 5,14 2-5 1,-12 3-23 3,-6-3-7-5,-8 2-33 2,-4-7-12 2,-3 5 19-2,4-2-65-6,8 7-24 5</inkml:trace>
    </iact:actionData>
  </iact:action>
  <iact:action type="add" startTime="42463">
    <iact:property name="dataType"/>
    <iact:actionData xml:id="d29">
      <inkml:trace xmlns:inkml="http://www.w3.org/2003/InkML" xml:id="stk29" contextRef="#ctx0" brushRef="#br0">20061 1003 392 0,'48'-13'148'1,"-48"15"-115"0,-6 3-3 2,0 1-7 5,-3 2-13 1,-9 5 2-3,-12 5-7 3,-12 1-1-1,-8-6-2-2,-7 0-17-5,4-5-5 6,5-8 1 0,6-5 3 0,10 5 12 2,8 0 7-2,6 27 30 7,9 18-7-5,6 26 1-1,0 32-15 0,0 16-8-3,-3 29-40 4,0 30-16-2</inkml:trace>
    </iact:actionData>
  </iact:action>
  <iact:action type="add" startTime="43139">
    <iact:property name="dataType"/>
    <iact:actionData xml:id="d30">
      <inkml:trace xmlns:inkml="http://www.w3.org/2003/InkML" xml:id="stk30" contextRef="#ctx0" brushRef="#br0">20412 7236 404 0,'3'-18'151'1,"-3"18"-118"0,0 5-13 3,-3 6-15 2,-3 15-8 2,-3 11 1-1,-3 13-1 2,-6 11 0-2,1 16 2 2,-4 5 0-8,0 3 3 4,0-3-1 4,6-11-1-3,3-5 1 4,6-7-1-3,12-4 4 0,9-2 5 1,15 0-5 0,12-3-2-1,8 1 10 0,1-9 4 2,5-5-4-3,4-3 1 2,-1-5-6-1,1-2-2 1,-3-6-18 0,-1-2-8-2,-2-4-45 3,-1-4-18-3,4-6-77 8</inkml:trace>
    </iact:actionData>
  </iact:action>
  <iact:action type="add" startTime="43454">
    <iact:property name="dataType"/>
    <iact:actionData xml:id="d31">
      <inkml:trace xmlns:inkml="http://www.w3.org/2003/InkML" xml:id="stk31" contextRef="#ctx0" brushRef="#br0">21326 8469 388 0,'-48'-13'145'1,"-8"5"-112"0,-31-10-3 3,52 10-10 3,-16-11-15 1,-8-5-3 0,-1-7-39 0,4-6-17-1,14-6-81 1,18 1-33-1</inkml:trace>
    </iact:actionData>
  </iact:action>
  <iact:action type="add" startTime="43619">
    <iact:property name="dataType"/>
    <iact:actionData xml:id="d32">
      <inkml:trace xmlns:inkml="http://www.w3.org/2003/InkML" xml:id="stk32" contextRef="#ctx0" brushRef="#br0">21329 8181 472 0,'-24'-11'176'1,"0"6"-137"0,-17-3-11 3,26 5-15 3,-9-2-55 1,0-3-17-1,-6-2-82 3,10-6-35-5</inkml:trace>
    </iact:actionData>
  </iact:action>
  <iact:action type="add" startTime="43815">
    <iact:property name="dataType"/>
    <iact:actionData xml:id="d33">
      <inkml:trace xmlns:inkml="http://www.w3.org/2003/InkML" xml:id="stk33" contextRef="#ctx0" brushRef="#br0">22534 8316 424 0,'-6'3'159'1,"-20"4"-124"0,-16 4 0 2,21-6-11 4,-9 3-20 2,-5-2-4-3,-7-1-20 3,0-5-10-3,4 0 16 3,5 2 2-8,3 1 4 6,3 5 5-1,4 5 3 1,2 8 10 1,3 9 5-1,3 9-1 2,3 9 0-2,3-11-11 0,6 26-1 1,3 4-55 0,6-4-22-2,12-2-90 10</inkml:trace>
    </iact:actionData>
  </iact:action>
  <iact:action type="add" startTime="44041">
    <iact:property name="dataType"/>
    <iact:actionData xml:id="d34">
      <inkml:trace xmlns:inkml="http://www.w3.org/2003/InkML" xml:id="stk34" contextRef="#ctx0" brushRef="#br0">22216 9131 316 0,'-24'2'118'1,"-12"-7"-92"0,-23-5 0 2,26 4-8 4,-17-4-13 1,-25-11-3-1,-17-1-6 2,-18-4-2-2,-18 2 3 1,-6 3-6-8,-15-3-1 8,-9 3-1 2,-6-3 1-5,-2-5 4 3,-7-5 3-1,3-6 2 7,-5-10 3-13,8-6 3 9,6-5 4-4,13-2-4 0,11-6-3 3,18-2 12-3,11-14 7 2,19-8-1-1,15-10-2 0,14-16-8 0,16-5-4 2,11-6-3-2,9-10-3 0,9 13 5 1,12 5 1-1,12 0 4 2,9-5 1-3,12 8 3 1,8-8 4 1,13-16-8-1,9 1-3 0,-16 36-4 2,40-69 0-2,8-5-2 1,12-5 2 0,3 8 0-1,6 10 3 0,15 6-8 1,12 20 0-1,15 22-9 1,24 21-3-1,8 14 3 1,15 26 2-1,51 18 2 1,0 32 5-1,3 40-1 2,3 55-1-3,6 29 0 3,-12 54 0-3,-9 31 3 2,-23 24 2-1,-31 21 2 1,-32-13 3-1,-33 13 1 1,-36-11 3 0,-29 6-1-1,-24-3 2 1,-28 0-6-1,-25 0-3-1,-28-8-1 3,-12-13-1-2,-20-10 2 0,-21-27 3 1,-12-11 2 1,-9-18 1-3,-15-27 2 3,-6-21 1-3,-6-21-8 2,0-21-1 0,9-16-24-2,6-18-10 2,9-19-39 1,6-16-17-3,-6-29-67 10</inkml:trace>
    </iact:actionData>
  </iact:action>
  <iact:action type="add" startTime="55570">
    <iact:property name="dataType"/>
    <iact:actionData xml:id="d35">
      <inkml:trace xmlns:inkml="http://www.w3.org/2003/InkML" xml:id="stk35" contextRef="#ctx0" brushRef="#br0">4496 11038 180 0,'21'27'68'0,"-15"-1"-52"0,3 11 19 6,-6-15 5 2,0 9-7-1,-3 9-2 1,-3 2-11 0,-3 1-2-1,3-1-11 2,0 0-4-8,3-5 0 4,0 3-2 3,3 2 2-1,9 6 0 0,6 8 1 1,0-1-5 0,3-5 1-1,-3-7 0 1,-1-9 0 0,1-7-3-1,-3-9 0-1,-3-5-45 3,3-18-20-2,0-16-34 8,0-11-25-7,0-2 60-2,-4-1 224 26,1 6-74-26,-6 8-20 2,-3 10-25 0,-3 9-10-1,-3 7 0 1,0 3 3 0,-3 5-17 0,-3 3 1-7,1 3-1 5,2-1-5 0,0-2-1 1,-3 0-9 2,0-3-1-2,0 0 0 1,0-2 3-1,-3 0-2 0,-3-6-2 1,0-2-20 0,-9-6-10-1,4-5-80 9</inkml:trace>
    </iact:actionData>
  </iact:action>
  <iact:action type="add" startTime="56231">
    <iact:property name="dataType"/>
    <iact:actionData xml:id="d36">
      <inkml:trace xmlns:inkml="http://www.w3.org/2003/InkML" xml:id="stk36" contextRef="#ctx0" brushRef="#br0">5297 10959 168 0,'15'3'63'1,"-12"5"-49"0,-3 15 0 3,0-1 0 3,-3 12 7 1,0 19 7-1,-3 18-1 1,0 11 1-1,3 3-16 1,3 2 11-7,3-2 6 6,3-8-6 2,0-8-4-1,0-11-8 0,3-8-3-1,-3-8-2 0,0-7-1-1,0-6-8 1,0-11-2 0,3-7-42 1,3-11-19 0,2-13-52 6,7-19-30-5,-6-13 72-3</inkml:trace>
    </iact:actionData>
  </iact:action>
  <iact:action type="add" startTime="56441">
    <iact:property name="dataType"/>
    <iact:actionData xml:id="d37">
      <inkml:trace xmlns:inkml="http://www.w3.org/2003/InkML" xml:id="stk37" contextRef="#ctx0" brushRef="#br0">5517 11554 148 0,'0'0'55'2,"0"8"-43"-1,-6 19 34 2,3-1 12 5,1 22-11 0,-10 13-2-2,0 2-4 2,0-2 1-1,-3-8-23 1,-3-5-6-7,-6-9-5 5,-3-10-4 2,-5-13-3-1,-7-16-7 2,-3-13-1-3,-2-16-21 3,2-11-7-3,6-5-26 2,-2 0-9 0,5 3-40 7</inkml:trace>
    </iact:actionData>
  </iact:action>
  <iact:action type="add" startTime="57656">
    <iact:property name="dataType"/>
    <iact:actionData xml:id="d38">
      <inkml:trace xmlns:inkml="http://www.w3.org/2003/InkML" xml:id="stk38" contextRef="#ctx0" brushRef="#br0">5925 13240 172 0,'0'0'66'1,"-3"2"-52"0,-9 1 1 3,3-3-4 4,-11-3-1-1,-10 1 1 1,-12-4-1 0,-8 1-1-1,-7 3-5 2,-9-1-3-8,-11-2 0 4,-6 5 1 3,-12 5 1-2,-7-5-1 4,-14 0 1-3,-9 0 0 0,-12 0 3 1,-9 0-3 0,-5 3-2-1,-10 2 0 0,-3 0 1 0,3 0-1 1,-8 1-1 0,-1-1 1-1,6 0-1 1,-2-5 0-1,5 3 0 0,3-6 4 1,3-2 5 0,13-3 1 0,11 0 4-1,12 0-1 0,11-5 0 1,13 2-5 1,9 1 0-3,5 2-5 1,10-3-2 0,6 3-5 1,2-2 0-1,9-1-3 1,13 1 2-1,5 2 5 1,12 0 4 0,6-6 10 0,9-7 3-2,9-10-4 2,9-9-3-1,9-10-3 1,-3-14-2 0,6-10 3-1,6-24 5 1,-9 0-7 0,-4-2-3-2,-8-9-11 4,-6 1-3-4,-6 2-16 0,4 16-6 2,-7 13 9 0,6 19 6 0,3 10 11 0,0 9 6-2,0 7 11 2,3 3 3 0,0 8-4 0,3 2-3-1,-6 3-10 0,0 3-5 1,8 0 0 0,-5 2 3 0,9 3 5-1,3 0 3 0,9 3 6 1,6 2 5-1,11 1-3 2,7 4 2-4,12 4-7 3,2-1-3 0,10 0-1-1,8-2 1 1,3 2 8 0,15-2 3-1,7 2-6 1,17 0-4-1,6 1-2 0,9 2 1 1,8 2-3 0,1 1 0-2,3-3 1 3,3 2 0-3,0-4 0 3,11 2 0-2,4-3 0 2,0-2 0-3,-3 2 2 3,2-3 1-4,-14-4-4 4,-3 2 1-2,0-5-7 1,-15-6-3-1,6-2 1 1,-7-6 0-1,-5 3 6 0,-14 3 3 1,-7 3-1-1,-12 4 0 3,-15 6-1-4,-11 3 0 0,-13 5 0 3,-11 8 0-2,-6 10 2 1,-12 16 0-1,-13 17 2 1,-5 23 1 0,-3 26 12 0,-6 11 5-1,-3 21-2 1,-3-7 2-2,-6-12 0 2,-5-15 0-1,-7-3 0 1,-9-10 0-1,0-14-5 1,1-12 1-1,-1-12-9 0,3-10-2 2,0-8-10-3,1-8-2 2,-4-5-34 0,0-5-15 0,6-6-106 6</inkml:trace>
    </iact:actionData>
  </iact:action>
  <iact:action type="add" startTime="60960">
    <iact:property name="dataType"/>
    <iact:actionData xml:id="d39">
      <inkml:trace xmlns:inkml="http://www.w3.org/2003/InkML" xml:id="stk39" contextRef="#ctx0" brushRef="#br0">5756 14920 104 0,'-18'-5'41'1,"0"7"-32"0,-18-4 4 3,15 2 0 4,-11-3-8 0,-16-2-3-2,-15-3-1 2,-11 0-1-1,-9-3 2 2,-7 1 3-3,-5 4 9 4,-9 1 5-4,-6 2 4 2,-6 1 3 0,-12-1-5 0,-6 0-1-2,0-2-11 4,-12 2 1-9,-3-4 1 5,-9-1-6 0,-8 0-1 1,-1-6-2 0,0 1-2 1,-5-3 1 0,5-2-1-1,6-1 0 1,12 1 2 0,18-6-1-1,9 3-1 0,21 0 9 1,12-1 4-2,17-1 7 3,4-6 2-2,17-1-9 1,7-1-3-1,8-4-4 0,3-2-1 1,4-2-6 1,2-4-1-4,6-4-2 3,6-6 0 0,6-3-2 0,3-5-1-1,6-2-1 1,6 2 2-1,3 0 2 1,3-2-1 0,6-1 1-1,-6-2 3 0,6-16-18 2,-4 5-4-3,-2 11-2 2,3 8 2-1,-6 8 15 1,-3 2 9-1,0 8 10 0,3 6 3 2,-3 5 1-1,3 2 4-2,6 6-11 2,6 0-2-1,8 2-6 1,7 4-3-1,15 1 2 1,5 1 2-1,10 3 0 1,11 2-1 0,12 2-2-1,19 4 1 2,20 4-1-3,14 4 0 0,28 7 0 3,9 3 0-2,17 0 2 1,1 2 0-1,11 1-3 1,0-1 0-1,1-2 2 2,2 0 0-3,-3 0 1 2,-2-3 0-1,-4 0 0 1,-8-5 0-2,-13 0 0 2,-14 0 0 0,-15-3 0 0,-12 1 0-1,-18 2 0 1,-15-1 0 1,-15 1 0-3,-20-2 0 0,-16-1 2 3,-14 0 1-2,-10 3 3 1,-11 11 3-1,-9 15 2 1,-3 19 1 0,-9 18 5-1,-3 4 1 0,-3 9-3 2,-6 9 1-3,3 5-9 1,-3-6-2 1,1 1-3 0,-4 2 1 0,3-2 0 0,0-6 1-1,0-10-2 0,-3-8-2 2,0-14 1-3,-3-5 1 1,-5-10-6 1,-13-8 1-1,-12-6-8 1,-17-4-3-1,-13-9 1 1,-17-8 0 0,-18 0-6-1,-15-7-2 0,-24-1-9 2,-9 0-2-3,-8 1-70 10</inkml:trace>
    </iact:actionData>
  </iact:action>
  <iact:action type="add" startTime="63302">
    <iact:property name="dataType"/>
    <iact:actionData xml:id="d40">
      <inkml:trace xmlns:inkml="http://www.w3.org/2003/InkML" xml:id="stk40" contextRef="#ctx0" brushRef="#br0">7155 14753 208 0,'-9'-42'77'1,"6"29"-60"-1,3-11-9 6,3 13-7 2,6-5-10 1,8-5-1-3,13-3-2 2,12-5 2-1,20 8 6 1,22 5 2-7,23 8 2 5,27 6-5 1,29 7 1 1,22 8 2-1,17 6 1 0,22 2 7 1,17 5 4 0,6-2 17 0,0-3 7 0,0 0-2-2,-12-2-2 0,-6-1-12 3,-5 1-6-2,-7-3-5 0,-15 0 0 0,-14-6-6 2,-16-2-1-2,-17 0 2 2,-21-5 3-3,-21-3-2 3,-18-5-2-3,-17-1 0 1,-16 1-1 1,-11 0-7 0,-12 2 0 0,-7 6-76 6</inkml:trace>
    </iact:actionData>
  </iact:action>
  <iact:action type="add" startTime="65674">
    <iact:property name="dataType"/>
    <iact:actionData xml:id="d41">
      <inkml:trace xmlns:inkml="http://www.w3.org/2003/InkML" xml:id="stk41" contextRef="#ctx0" brushRef="#br0">1630 11327 72 0,'-15'16'30'0,"6"5"-24"1,-9 19 30 4,6-19 13 3,1 8 1 0,-10 3 0-1,-6 2-12 1,-3 6-6-1,-3 10-18 1,-8 8-2-7,-4 8-1 6,0 6-4-1,-2 7 1 3,2 8-12-1,4 1-2-1,5-4 7 2,6-4 6-4,6-6-3 3,3 0-2 0,4 0-1-1,8 8 1 1,6 11 12-1,12 15 6 0,11 19-4 2,4-3-1-2,3 1 6 0,-15 2 4 0,-9-13-2 2,-9-6 0-3,-15-5-6 2,-9-2 0 0,-8-1-8 0,-1-10-1-2,6-5 7 2,-3-8 2 0,13-1 11 2,5 9 5-5,15-6-6 2,3-4-2 0,3-12-16 2,6-10-6-3,0-11-53 3,0-7-21-3</inkml:trace>
    </iact:actionData>
  </iact:action>
  <iact:action type="add" startTime="68120">
    <iact:property name="dataType"/>
    <iact:actionData xml:id="d42">
      <inkml:trace xmlns:inkml="http://www.w3.org/2003/InkML" xml:id="stk42" contextRef="#ctx0" brushRef="#br0">6015 12417 212 0,'-3'-13'79'1,"0"2"-61"0,3-2 10 3,3 10 3 4,0-2-13 0,-1 0 0-1,4-3-12 1,9 0-4 0,12 0-2-1,15 3-5-6,17-1 1 5,16 4 4 2,8-1 2-1,6 0-3 1,7 1 1 0,-1-4 0 1,0-2 2-3,-3-2-3 1,-2-1 0 1,-4-2 3-1,0 0 1 2,-11 0 1-2,-7-1 0 0,-2 4-2 1,-7 2-2-2,-8 0-6 3,-4 0-4-2,-2 3-78 8,3-1-60-8,-7-2 51 1</inkml:trace>
    </iact:actionData>
  </iact:action>
  <iact:action type="add" startTime="68571">
    <iact:property name="dataType"/>
    <iact:actionData xml:id="d43">
      <inkml:trace xmlns:inkml="http://www.w3.org/2003/InkML" xml:id="stk43" contextRef="#ctx0" brushRef="#br0">10345 11351 244 0,'-6'-98'93'0,"-14"66"-72"1,-25-2-6 4,18 26-8 2,-14 0-10 2,-19 10 0-2,-8 22 2 1,-1 24 2-1,7 18 0 1,8 8 2-7,12 11 0 5,13 5 5 3,11-3 3-3,15-8 2 4,9-5 5-4,14-5-6 1,13-8-2 1,12-5-1 1,5-6-1-2,7-8-4 1,6-7-3-1,5-9-14 0,12-13-4 2,7-10-70 3,17-14-70-4,6-12 42 0</inkml:trace>
    </iact:actionData>
  </iact:action>
  <iact:action type="add" startTime="68872">
    <iact:property name="dataType"/>
    <iact:actionData xml:id="d44">
      <inkml:trace xmlns:inkml="http://www.w3.org/2003/InkML" xml:id="stk44" contextRef="#ctx0" brushRef="#br0">12012 11369 304 0,'-29'-21'115'0,"-10"10"-89"1,-39-4 8 3,46 12-4 3,-37 0-18 1,-14-5-5-1,-12 0-4 1,-4 3-3 0,1-3 1 1,6-2-15-9,6-4-3 6,8 1-24 2,10-3-9-1,11-2-53 8,16-9-46-8,14-15 57 1</inkml:trace>
    </iact:actionData>
  </iact:action>
  <iact:action type="add" startTime="69067">
    <iact:property name="dataType"/>
    <iact:actionData xml:id="d45">
      <inkml:trace xmlns:inkml="http://www.w3.org/2003/InkML" xml:id="stk45" contextRef="#ctx0" brushRef="#br0">11337 10766 288 0,'20'40'110'0,"-14"23"-86"1,-6 46 24 3,0-62 7 3,-3 22-20 2,0 13-5-2,0 3-16 2,0-6-6-2,6 6-5 1,9 5-64-7,12 2-29 6,12-7-62 7</inkml:trace>
    </iact:actionData>
  </iact:action>
  <iact:action type="add" startTime="69682">
    <iact:property name="dataType"/>
    <iact:actionData xml:id="d46">
      <inkml:trace xmlns:inkml="http://www.w3.org/2003/InkML" xml:id="stk46" contextRef="#ctx0" brushRef="#br0">5779 14415 364 0,'-6'0'137'1,"6"2"-106"0,-3 3-9 4,3 3-10 2,0 8-9 2,9 8 3-3,0 10-1 2,15 6 0 0,9 5-3-1,9 8 3-6,8 3 1 5,7 2 0 2,8 3 1-1,4-3-6 1,5-3-1 0,0-2 0-1,1-5 2 2,-4-3-12-3,1-8-3 1,-1-3-34 2,4-4-14-2,2-9-56 9,9-8-57-10,1-8 62 2</inkml:trace>
    </iact:actionData>
  </iact:action>
  <iact:action type="add" startTime="70012">
    <iact:property name="dataType"/>
    <iact:actionData xml:id="d47">
      <inkml:trace xmlns:inkml="http://www.w3.org/2003/InkML" xml:id="stk47" contextRef="#ctx0" brushRef="#br0">8976 15610 264 0,'-41'-15'101'1,"-16"17"-78"0,-35 9-7 5,47 2-8-1,-20 16-19 4,-10 13-3-2,-2 9 13 1,11 7 10-1,13 3-4 3,14 2 33-10,12 6 14 6,18 0-4 2,15-3-4 1,18 0-13-3,15-5-5 2,14-11-13-1,10-5-5 1,11-10-21-1,7-14-8 0,8-16-37 1,3-15-12-1,6-25-85 7</inkml:trace>
    </iact:actionData>
  </iact:action>
  <iact:action type="add" startTime="70297">
    <iact:property name="dataType"/>
    <iact:actionData xml:id="d48">
      <inkml:trace xmlns:inkml="http://www.w3.org/2003/InkML" xml:id="stk48" contextRef="#ctx0" brushRef="#br0">9810 15436 424 0,'-30'18'159'1,"12"-15"-124"0,-33-11-2 5,19 5-12 0,-19-2-14 2,-11-3-2-1,-4 0-22 0,4 0-9 0,8 6 13 1,9-1-36-7,16 0-13 6</inkml:trace>
    </iact:actionData>
  </iact:action>
  <iact:action type="add" startTime="71334">
    <iact:property name="dataType"/>
    <iact:actionData xml:id="d49">
      <inkml:trace xmlns:inkml="http://www.w3.org/2003/InkML" xml:id="stk49" contextRef="#ctx0" brushRef="#br0">9589 10882 296 0,'81'-148'110'0,"-34"77"-86"1,19-38-9 3,-24 62-8 4,23-12-23 0,24 6-4-1,27 11-1 1,24 21 2 0,24 13 11 0,15 24 4-7,11 26 4 4,4 19-5 2,-10 13 1 1,-8 24 2 0,-19 24 1-1,-14 18 7 1,-15 29 4-1,-26 14-3 1,-31 13 1 0,-32-8 4-1,-33-6 4 0,-30-7 1 1,-42-6-1-1,-35-8-4 1,-39-10-2-1,-26-21-6 1,-31-14-3 0,-20-18 0-1,-15-24-1 0,-4-31-3 2,4-27 2-3,3-32 10 2,9-35 3-1,17-36 14 1,16-24 9-1,20-32 1 1,27-29 0-1,30-26-13 2,36-19-4 0,38-6-11-3,39-1-5 0,42 15-13 2,41 21-6-1,54 21-30 1,59 35-10 0,54 44-53-1,63 54-20 1,53 58 11 6</inkml:trace>
    </iact:actionData>
  </iact:action>
  <iact:action type="add" startTime="73720">
    <iact:property name="dataType"/>
    <iact:actionData xml:id="d50">
      <inkml:trace xmlns:inkml="http://www.w3.org/2003/InkML" xml:id="stk50" contextRef="#ctx0" brushRef="#br0">9548 17177 160 0,'6'21'63'1,"-24"0"-49"0,-33 13-13 3,18-15-9 3,-23 0 6 1,-30-9 7 0,-33-10-1-1,-18-16-2 0,-30-21-1 3,-12-21 1-10,-11-13 3 5,5-17-2 4,10-18-2-3,14-7 2 5,24-12 0-5,21-15 12 0,33-16 7 1,26-16 6 2,33-16 3-3,33-24-21 3,33-2-8-3,32-13-24 3,42-1-9-1,33 6-19-1,45 39-7-1,44 43 20 10,44 55 24-8,40 75 24-1,29 73 19 0,18 80 6 1,-3 56 8 1,-23 41 5-3,-49 28-23 3,-50 23-9-3,-62-11-11 2,-60-34 0-7,-56-26 3 5,-43-30-1 2,-43-28 1-2,-40-25-8 2,-26-26 0 0,-30-21-28 0,-21-21-9 0,-21-21-68 8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4:19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58">
    <iact:property name="dataType"/>
    <iact:actionData xml:id="d0">
      <inkml:trace xmlns:inkml="http://www.w3.org/2003/InkML" xml:id="stk0" contextRef="#ctx0" brushRef="#br0">19358 5059 284 0,'-11'-3'0'1,"-7"1"-1"3,12 2 4 5,-9 0-4-3,-6 0 0-1,-6 2-1 3,-11 3 0 0,-13 6 2-1,-15 5-3-6,-11 0 0 7,-18 8 4-1,-18-6 3 0,-18 3-1 3,-15-2-2-2,-15-14-3 0,-6-2 1-1,-8 2 1 1,-4-5 2-1,-2 0-3 1,-1 0 0-3,-2 0 3 3,-10 0 1-2,7 0 1 3,-7 0 0 0,7-5 0-3,-4 2 0 0,4 0-5 2,8 1 1-1,3-3 2 1,4-9 1-1,5-2 3 2,0-7 3-3,10-4-4 3,8-5-1-2,12 6 2 2,9 0 1-4,12-1-3 2,17-5-3 1,13 6 0 0,9-1 1-1,8 4 1 2,7-4 3-2,2 1-1 0,1-3 2 2,-4-3-2-3,4 0 0 1,5-2-6 2,6-1-1-3,4-2 3 2,-7-10 3 0,13-1 5 0,8-8 5-1,6-4 5 1,6-15 3-1,6-4-9 2,6 2-3-3,3-10-6 1,6-11-1 1,6-5-1 0,3-8 1-1,0-6-2 0,-3-20-1 0,-3 7 1 1,-6-7-1 1,-9-6 0-3,-9 8 0 1,-3 13-9 1,-6 8-4-1,1 3 2 1,2 13 2-1,0 11 2 2,3 10 3-3,3 1-1 3,3 7 1-3,1 0 3 5,5 11 0-6,6 10-4 2,6 8 1 1,12 9-3 0,11 10 2-1,19 7-2 0,17 9 0 1,16 10 4-1,20 3 3 1,15 5 1 0,12 1-1-2,21 4-2 3,12 3-1-3,20 3 2 3,16-3 0-2,23-2 1 2,9 2 0-3,16 3 2 2,2-3 1-1,3-2-4 2,3-6 1-3,0 0 0 1,6 6 0 1,-3-6 0 0,6 0 0-1,3 3 0 1,-6 2 0-1,-3 1 0 1,0 2 2 0,-9-2-12-1,-9 2-3-1,-12-3 1 3,-15-7 5-2,-23-1 4 0,-18-4 2 0,-13-1 1 2,-20-2 0-2,-26-1-3 1,-13 6 2-1,-18-2-1 2,-11 1 0-3,-13 15 2 2,-8 7 0-1,-6 13-5 1,-7 11 1-1,1 29 6 1,0 29 4-1,0 13-1 1,2 38 2 0,-2 15-2-1,-6 19 0 0,-9 0-6 1,-9 5 1-1,-9-11 2 1,-3-12 1-1,-3-9-1 1,3-18-2-1,0-22 1 1,0-4 1-1,-6-9-3 3,-6-15 0-5,-12-17 1 2,-18-10 2 2,-17-13-1-2,-21-24 2 0,-25-13 0 1,-20-19 1 0,-14-18-2-1,-16-5-2 0,-6-1-2 1,-3-2 1-1,-2 0-17 1,-4 0-5-1,-11 0-73 9</inkml:trace>
    </iact:actionData>
  </iact:action>
  <iact:action type="add" startTime="35421">
    <iact:property name="dataType"/>
    <iact:actionData xml:id="d1">
      <inkml:trace xmlns:inkml="http://www.w3.org/2003/InkML" xml:id="stk1" contextRef="#ctx0" brushRef="#br0">4898 15597 220 0,'0'-2'82'1,"0"4"-64"0,-18 6-11 3,15 0-8 4,-8 5-3 0,-1 6 2-1,-3 13-1 1,3 10 0-1,-6 11 2 1,6 13 11-7,3 11 6 5,3 13 7 1,0 2 6 0,-9-4-3 3,3-6 2-4,1-8-14 2,2-8-3 0,0-8-7 0,0-13-3-2,3-8-7 1,3-10-1 2,12-12-61 6,6-9-51 1,5-20-31-10,4-17 74 3</inkml:trace>
    </iact:actionData>
  </iact:action>
  <iact:action type="add" startTime="35782">
    <iact:property name="dataType"/>
    <iact:actionData xml:id="d2">
      <inkml:trace xmlns:inkml="http://www.w3.org/2003/InkML" xml:id="stk2" contextRef="#ctx0" brushRef="#br0">5000 15481 204 0,'50'5'77'1,"-20"0"-60"0,17 14-7 2,-20-6-6 4,15-2-26 2,15-1-10-2,5 4 2 1,15 1 3-1,13-4 22 2,5-3 12-2,9 0 13 0,12-6 8 0,12 1-9 1,9 0-3 0,15-6-9-1,15 0-3-6,8 1 0 4,13-3-5 4,14 2 1-1,12-2-2-1,10 2 0 1,8 0 4-1,15 3 3 0,0-2-4 1,6-4-3-1,9 1 1 1,-6 0 2-1,3-6 11 0,9 1 4 2,6 2-1-1,5 2 1-1,10 4-7 0,6 2-1 1,-3 2-2-1,-1 4 1 0,-8-4 0 1,-12 4 3 0,0-6-3-1,-9 0 1 0,0 0-5 1,-9-3-2 0,-9 3 2-1,-6-3 2-1,-6-2-4 3,-12 0-3-2,-5-1-2 2,-16-1 0-2,0 1 3 0,-11 4 2 0,14-4 0 2,-20 4-1-3,-18-1 5 3,-21 0 1-3,-18-5 4 2,-9 3 1-1,-6 2-3 1,-6 3 0-1,-3-2-1 1,-15-1 1 0,-11 1-7-1,-10-1 0 2,-8 0-1-2,-12 1 2-1,-10 2-1 2,-8-3-1-2,-6 3 1 3,-6 0 1-2,-12 18-3 8,-6 17-2-6,-9 20 2-2,-3 22-2 1,0 16 1-1,0 10 2 0,0 8 2 1,3 6-3-1,1-9 0 0,-1-7 3 2,6-1 1-2,3 1-1 0,3-9-2 1,3-4 1 0,0-12-1-2,3-10 0 2,-3-7 0 0,0-14 0 0,-3-14 0-2,0-7-5 3,-3-11 1-2,-3-7-3 1,-6-12 2-1,-9-7-2 1,-6-5 0-1,-6-1-3 0,-5-2-1 0,-7 0 3 1,-9 2 3-1,-2 6 3 1,-4 2 1-1,-8 1-2 1,-7-1 2 1,-8 1 3-3,-6-1 1 1,-6 6-1 2,-7 0-2-2,-8 2-2 1,-6 3 1-1,-12 3 1 0,-9-1 2 1,-6 3-1 0,-11-2-1-2,-13-3 1 4,-12 3 1-4,-8-3-3 1,-4 2 0 1,-5 4 1-1,-10 2 2 1,-5 0-1-1,-3 0 2 0,-15-1-2 1,-4-1 2 1,-11-1 2-3,-3-5 2 1,-15 0 1 1,0-5 0 0,-2-1-2 0,-7-1-1-1,6 4-3 1,0-5 1-2,-3 3-2 3,3-6-1-2,-3 0 1 2,-3-2-1-3,-6-3 0 1,7 3 0 1,-1 5-3-1,6 0 2 1,0 8 3 0,0 0 1-1,12 3-1 0,0-3 1 2,3 5-4-3,12-2-2 1,12-1 4 1,8 1 1 0,16 5-3-1,14 0 1 0,22 0 0 1,20 3 0 0,15-4 2 0,21-1 1-2,20-1 3 4,22-2 3-4,14-3-2 1,13 0 1 1,8 0-10 0,9-3-3-1,6-2-35 1,-3-6-14-1,4-13-76 9</inkml:trace>
    </iact:actionData>
  </iact:action>
  <iact:action type="add" startTime="37237">
    <iact:property name="dataType"/>
    <iact:actionData xml:id="d3">
      <inkml:trace xmlns:inkml="http://www.w3.org/2003/InkML" xml:id="stk3" contextRef="#ctx0" brushRef="#br0">6396 15420 212 0,'11'69'79'0,"-5"0"-61"1,9 55 1 5,-6-58-1 0,0 24-3 2,3 18 0 1,-12 12 6 0,0-12 3-1,0-5-12-1,0-8-9-6,0-7-3 3,0-17-44 5,3-13-18-3,12-15-46 10</inkml:trace>
    </iact:actionData>
  </iact:action>
  <iact:action type="add" startTime="37492">
    <iact:property name="dataType"/>
    <iact:actionData xml:id="d4">
      <inkml:trace xmlns:inkml="http://www.w3.org/2003/InkML" xml:id="stk4" contextRef="#ctx0" brushRef="#br0">7896 15642 340 0,'6'24'126'1,"-6"13"-98"0,-6 37-3 4,6-32-10 1,-3 17-11 2,0 15-1-1,-3 13-6 2,3 8-2-2,0 1 2 1,0 1-3-8,0-4-1 9,3-3-5-2,-3-13-3 0,3-6-7 1,0-13-1 0,0-10-15-1,3-8-5 1,6-11-43 5,6-19-44-5,9-31 44-1</inkml:trace>
    </iact:actionData>
  </iact:action>
  <iact:action type="add" startTime="37778">
    <iact:property name="dataType"/>
    <iact:actionData xml:id="d5">
      <inkml:trace xmlns:inkml="http://www.w3.org/2003/InkML" xml:id="stk5" contextRef="#ctx0" brushRef="#br0">9223 15547 348 0,'36'61'132'1,"-24"-11"-103"0,9 48-6 3,-12-42-10 3,3 20-11 2,-1 27-2-3,-2 6-4 3,-6 2 0-2,-6 3 2 0,-3-8-4-6,-5-8 2 6,-4-16-7 1,3-11-1-1,0-13-15 0,3-13-8 1,3-10-17 0,6-35-84 14</inkml:trace>
    </iact:actionData>
  </iact:action>
  <iact:action type="add" startTime="38048">
    <iact:property name="dataType"/>
    <iact:actionData xml:id="d6">
      <inkml:trace xmlns:inkml="http://www.w3.org/2003/InkML" xml:id="stk6" contextRef="#ctx0" brushRef="#br0">10929 15722 348 0,'30'58'129'0,"-27"-8"-100"1,3 37 7 4,-1-39-5 3,1 29-17-1,0 13-3 1,-3 5-7 0,0 11-3 0,-3 2 0-1,0-7-4-6,-3-11 2 4,0-8-8 6,0-6-2-5,3-12-21 1,0-8-6 0,3-17-34 1,6-12-12-1,9-22-34 9</inkml:trace>
    </iact:actionData>
  </iact:action>
  <iact:action type="add" startTime="38334">
    <iact:property name="dataType"/>
    <iact:actionData xml:id="d7">
      <inkml:trace xmlns:inkml="http://www.w3.org/2003/InkML" xml:id="stk7" contextRef="#ctx0" brushRef="#br0">12795 15544 320 0,'27'19'121'0,"-21"-1"-95"1,6 22-8 3,-3-8-13 3,3 23-9 2,2 19 0-2,4 19-13 1,0 15-4 0,-3 6 11-1,-6-8 5-7,-6-3 4 7,-3-7 1 0,-3-7 0 2,0-12 2 0,-3-13 1-3,3-11-26 1,0-11-9 1</inkml:trace>
    </iact:actionData>
  </iact:action>
  <iact:action type="add" startTime="38634">
    <iact:property name="dataType"/>
    <iact:actionData xml:id="d8">
      <inkml:trace xmlns:inkml="http://www.w3.org/2003/InkML" xml:id="stk8" contextRef="#ctx0" brushRef="#br0">14447 15507 392 0,'27'43'148'0,"-15"-6"-115"1,9 53-5 3,-9-35-8 3,5 17-16 2,1 10 0-2,-3 13-4 1,-3-3-1 0,-3-4 1 0,-3-9 0-7,0-2 0 4,0-6-3 3,-3-2 2 0,0-8 1 1,3-8 2-3,0-6-36 0,0-4-15 2,3-1-68 1,0-2-27-2,11-11 29 7</inkml:trace>
    </iact:actionData>
  </iact:action>
  <iact:action type="add" startTime="44459">
    <iact:property name="dataType"/>
    <iact:actionData xml:id="d9">
      <inkml:trace xmlns:inkml="http://www.w3.org/2003/InkML" xml:id="stk9" contextRef="#ctx0" brushRef="#br0">15834 17388 252 0,'24'-18'93'0,"-15"13"-72"1,9-6 0 4,-9 6-2 3,3 2-15-1,0 0-2 1,-1 3-7 0,1 6-1-1,-3 20 3 1,0 32-1-7,-3 27 0 5,0 21 3 2,-3 18 2-1,3 9 0 1,0-4-1 0,0-7 16-1,0-11 9-1,-3-10 0 3,3-19 0-2,0-11-13 1,-3-15-5 0,0-14-7-1,-3-8-3 0,3-26-102 8,0-34-26 1</inkml:trace>
    </iact:actionData>
  </iact:action>
  <iact:action type="add" startTime="44819">
    <iact:property name="dataType"/>
    <iact:actionData xml:id="d10">
      <inkml:trace xmlns:inkml="http://www.w3.org/2003/InkML" xml:id="stk10" contextRef="#ctx0" brushRef="#br0">15837 17439 228 0,'-6'-6'85'1,"-3"4"-66"0,-9-4-6 2,9 6-6 4,-2 0-10 1,-10 0 2 1,-6 0-1-2,-6-2 0 0,-5-1 2 1,-13-2 0-7,-6 0 0 5,-8-1 0 2,-10 4 2-1,-2-1 1 1,-6-2 1 0,-13 2 4 1,-11 3 5-2,-6-3-3 2,-21 1 0-3,-9-1-4 1,-8-2-1 0,-13 0-3 2,-9-1 1-3,-11 4-4 2,-4-1 0-1,-8-2 1 2,-7-3 0-1,-14 2 0-1,0-1 2 0,-9-1 1 1,-1-3 1-1,-5 3 0 0,6 0 0 0,-3 3-2 1,0 0 1-1,-1-1 0 2,1 1 1-2,-9 0-2 2,3 2-2-4,-3-2 3 4,0-1 2-2,-6 1 0 1,5 0 0-2,1-3-6 3,-3 0 1-2,0-3 2 0,-3 1 1 1,0-1-4-1,0 1 1 1,-42-1 0 0,18 0 2 0,24 4-3-2,3 1-2 1,9 1 2 1,9 0 2-1,5-1 0 0,10 4 2 1,9-1-4 0,11 3-2-2,9 5 4 1,19-2 1 1,14 2 0 1,12 1-2-2,15-1 1 1,12 0 1-1,11 0-1 1,13 1 2-1,9 2 0 0,17-3 3 0,6 0-3 2,1 1 0-3,8-1-1 2,4 0 1 0,8-2-2-1,6-1 2 0,6 1 4 1,3 0 6-1,3-1-7 2,3 4-3-3,3 4-2 2,-3 11-1 0,-2 16-3 0,2 27 0-2,3 21-1 3,3 7 3-2,0 1 4 1,-3 5 3-1,-3 2 4 1,0-10 4-1,-3-8-6 2,3-10 0-3,0-9-4 2,3-5-1-1,-6-7-1 1,3-4 1-2,3-10-2 3,3-5 2-3,-3-8-4 3,4-6-2-3,-1-2-3 2,3-2-1 0,3-1 1 0,5 0 4-2,7 3 1 3,3 0 1-2,6 0-3 0,3-1 2 1,3-1-1 0,8-1-2-1,-2-2 3 1,12-4 0-1,8-4 1 1,7 0 0-1,8-3 2 1,9-3 1-1,13-2-4 1,11-3 1-1,12 0 0 2,12 0 0-3,9 0 0 2,9-3 2-1,9-4-1 0,8-1-1 1,13 0 1 0,14 0 1-1,4 0-1 1,5 3-1-1,7 0 1 1,8-1-1 0,12 1 0-1,15 0 0-1,15 5-5 3,3-5 1-2,-3 2 0 1,3 3 2-1,-9 0 1 1,-3 8 3-1,-6-2-1 2,-2 7-1-3,-1-2 1 1,0 5-1 2,9-6 0-2,-6 4 0 0,0-9 0 0,-6 0 0 1,0-5 2 0,-8 3 1-1,-1-3-4 1,-9 5 1 0,-6-2 0-1,-2 2 0-1,-1 3-7 3,0 3 0-2,1 5-2 1,2 0 1-1,-2 3 7 1,-1-1 2-1,-9 3 1 1,4 1-2-1,-1-1 1 1,-8 0-1-1,-10 0 2 1,-17-2 3-1,-15-3-4 1,-15 0-3-1,-15-3 3 1,-15 0 1-1,-15 1 0 0,-15-4-2 1,-8 1-10 0,-7 0-6-2,-8-6-39 3,-6-2-16-2,-16-6-51 9</inkml:trace>
    </iact:actionData>
  </iact:action>
  <iact:action type="add" startTime="46320">
    <iact:property name="dataType"/>
    <iact:actionData xml:id="d11">
      <inkml:trace xmlns:inkml="http://www.w3.org/2003/InkML" xml:id="stk11" contextRef="#ctx0" brushRef="#br0">12664 16931 196 0,'18'10'74'1,"-12"4"-58"0,6 17-6 3,-3-7-8 4,3 16-1 0,3 10 1-1,5 16 8 1,4 19 4 0,3 18-7-1,6 6 9-6,2 2 4 6,-2 2-2 2,-3-4 2-2,-6-6-9 0,-6-16-2 0,-6-7-7 1,-3-11-2-1,-4-9-42 2,-2-9-19-2,-3-14-44 7</inkml:trace>
    </iact:actionData>
  </iact:action>
  <iact:action type="add" startTime="46620">
    <iact:property name="dataType"/>
    <iact:actionData xml:id="d12">
      <inkml:trace xmlns:inkml="http://www.w3.org/2003/InkML" xml:id="stk12" contextRef="#ctx0" brushRef="#br0">11033 17526 360 0,'9'40'134'1,"-6"-9"-104"0,-3 30-6 3,3-29-9 3,-3 13-10 1,0 13 2-1,0 14-4 1,-3-1-2 1,-6 3 0-3,-3 0-23-5,-6 0-10 5,-6-2-33 3,-8-9-13-2,-10-23-47 8</inkml:trace>
    </iact:actionData>
  </iact:action>
  <iact:action type="add" startTime="46860">
    <iact:property name="dataType"/>
    <iact:actionData xml:id="d13">
      <inkml:trace xmlns:inkml="http://www.w3.org/2003/InkML" xml:id="stk13" contextRef="#ctx0" brushRef="#br0">8646 17328 368 0,'0'42'137'1,"3"-26"-106"0,0 21-12 3,0-8-12 3,0 24-11 2,0 10 3-2,0 6 6 2,0 8 5-3,-3 10-5 2,-3 0-5-7,-3-2-3 6,-6-3-12 0,-3 0-5 0,-3-5-25 2,-3-8-8-2,-3-14-6 1,4-12 1 0,-10-20-10 5,-12-17-39-5,-14-30 22 0</inkml:trace>
    </iact:actionData>
  </iact:action>
  <iact:action type="add" startTime="47131">
    <iact:property name="dataType"/>
    <iact:actionData xml:id="d14">
      <inkml:trace xmlns:inkml="http://www.w3.org/2003/InkML" xml:id="stk14" contextRef="#ctx0" brushRef="#br0">6446 17261 316 0,'-6'22'118'1,"-3"9"-92"0,-3 22 6 2,6-18-4 4,0 20-7 2,0 11-1-2,1 8-15 0,-1 8-7 1,0 14 0-1,0-1 0-6,3-5 2 6,0-8 0 2,0 0 0-3,0-3 0 1,0-2 0 1,0-13-18 0,0-12-8-1,-6-9-28 1,-3-9-11-1,-9-13-32 10,-12-23-42-11,-23-30 45 1</inkml:trace>
    </iact:actionData>
  </iact:action>
  <iact:action type="add" startTime="47401">
    <iact:property name="dataType"/>
    <iact:actionData xml:id="d15">
      <inkml:trace xmlns:inkml="http://www.w3.org/2003/InkML" xml:id="stk15" contextRef="#ctx0" brushRef="#br0">5214 17441 352 0,'6'22'132'1,"0"-4"-103"0,0 30 3 3,0-17-6 4,0 20-7-1,3 10 3 1,-1 15-8 0,4 12-3-1,-3-1-6 1,0 0-6-7,3 6-2 5,-9 2-23 2,6-5-10-1,0-5-47 0,6-3-22 1,0-14-29 7</inkml:trace>
    </iact:actionData>
  </iact:action>
  <iact:action type="add" startTime="48887">
    <iact:property name="dataType"/>
    <iact:actionData xml:id="d16">
      <inkml:trace xmlns:inkml="http://www.w3.org/2003/InkML" xml:id="stk16" contextRef="#ctx0" brushRef="#br0">16328 16288 252 0,'3'-13'93'0,"3"5"-72"1,0-6 11 5,0 9 1 2,3 0-23 0,6-1-4-2,6 4-7 3,6 4-3-3,14 9 3 2,10 8-5-7,11 7 0 5,10 8-6 2,8 3-3-1,9 1 4 1,4 4 4 1,-1-2 6-2,-3-1 3 0,-5-4 0 0,-4-4 1 1,-12-4-13 1,-5-6-3-3,-6-5-73 9,-4-3-51-8,-8-5 53 0</inkml:trace>
    </iact:actionData>
  </iact:action>
  <iact:action type="add" startTime="49143">
    <iact:property name="dataType"/>
    <iact:actionData xml:id="d17">
      <inkml:trace xmlns:inkml="http://www.w3.org/2003/InkML" xml:id="stk17" contextRef="#ctx0" brushRef="#br0">17677 16907 216 0,'-12'16'82'0,"-15"8"-64"1,-30 42 9 5,25-29 0 0,-13 13-3 4,-14 8 1-4,-19 6-6 1,-11 5-1 1,-9 2-10 0,-4-5-3-6,4-5 1 2,0-5 1 5,6-6 1-2,11-8-2 0,10-5-1 2,8-8-3-2,13-5 1 1,11-5-15-1,9-6-7 0,9-5-48 1,18-14-21-1,24-20-23 8</inkml:trace>
    </iact:actionData>
  </iact:action>
  <iact:action type="add" startTime="49457">
    <iact:property name="dataType"/>
    <iact:actionData xml:id="d18">
      <inkml:trace xmlns:inkml="http://www.w3.org/2003/InkML" xml:id="stk18" contextRef="#ctx0" brushRef="#br0">18802 16798 212 0,'18'-68'79'0,"-18"28"-61"1,-15-16-7 6,3 35-9-1,-6-5-8 3,-12-1 1-2,-11 6 1 0,-16 5 2 1,-14 8 1-1,-16 8 3-6,-17 19 1 5,-6 18 7 3,6 10 6-2,12 4 12 2,11-1 4-1,22-5-3-1,17-3-1 0,15-2-6 0,18-3-4 1,18-3-15 0,18-10-4-1,18-10-7 1,14-12-2-1,13-4 0 1,8-12 4-1,6-7 1 2,4-3 3-3,-1 3 1 2,-6 5 3-1,-5 11-3 1,-7 10-2-2,-5 14-3 3,-10 18 1-3,-5 10 3 3,-13 6 3-2,-11-2 2 0,-12-6 1 0,-9-6 2 0,-12-4 3 0,-12-6-2 1,-6-11 1-1,-8-15-5 2,-10-8-2-2,0-9-5 1,4-7-2-1,5-5 3 2,6-6 1-3,9 0 2 1,9 1 2 1,6 1-10 0,9-1-4-1,12-1-30 1,12-2-10-1,26-3-59 9</inkml:trace>
    </iact:actionData>
  </iact:action>
  <iact:action type="add" startTime="49938">
    <iact:property name="dataType"/>
    <iact:actionData xml:id="d19">
      <inkml:trace xmlns:inkml="http://www.w3.org/2003/InkML" xml:id="stk19" contextRef="#ctx0" brushRef="#br0">19698 16769 252 0,'3'11'93'1,"-3"-11"-72"0,-3 0-8 3,0 0-10 4,-6 3-2-1,-3 2 1 1,-3 3 0-1,-3 2-2 0,3 6 1 2,3 5-4-8,6 6 2 6,6 7 1 0,0 3 0 0,0 0 6 1,0 0 4-1,-3-2 3 1,-2-1 3-2,-4-2-7 3,-9-3-1-2,0-3-4 1,-6 1-1 0,-9-3-1-1,1-6-2 0,-4-7-4 0,0-6-2 1,3-8-46 0,-2-15-18-1,8-16-37 8</inkml:trace>
    </iact:actionData>
  </iact:action>
  <iact:action type="add" startTime="50298">
    <iact:property name="dataType"/>
    <iact:actionData xml:id="d20">
      <inkml:trace xmlns:inkml="http://www.w3.org/2003/InkML" xml:id="stk20" contextRef="#ctx0" brushRef="#br0">19486 17693 252 0,'36'0'93'1,"-15"0"-72"0,9 2-46 3,-9 1-26 3,2 0-43 2,10-3-17-2,0 0 181 23,-24 8-28-22,-18 0 3-1,-21-1-16 2,-23 1-12-3,-31-2 8 1,-17-6 4 1,-27-6-15 0,-15-4 12-8,-15-3 4 8,-5-6-11 0,-4-2-5-1,6-6-9 1,12 1-2 0,12 0 1-1,18 2 0 1,15 5-2-1,24 6-2 0,17 2-17 1,34 9-103 13,29 2-44-13,47-3 68 0</inkml:trace>
    </iact:actionData>
  </iact:action>
  <iact:action type="add" startTime="50869">
    <iact:property name="dataType"/>
    <iact:actionData xml:id="d21">
      <inkml:trace xmlns:inkml="http://www.w3.org/2003/InkML" xml:id="stk21" contextRef="#ctx0" brushRef="#br0">17388 17251 292 0,'12'-13'110'1,"-9"13"-86"0,-3-3 5 3,3 0-5 3,-3-2-16 2,-3-8-4-2,-3-11-6 1,-3-16-1-1,-6-13 2 1,0-10-5-7,0-19 2 4,3-19 0 4,3 1 2-2,4-6 1 2,2-10 1-3,3 2 2 2,-3 11 1-1,0 7-4 2,0 17-1-3,3 13 1 3,3 13 0-3,3 5-2 2,5 9 2-1,7 4-4 1,9 9-1 0,15 2-2-1,11 8 2 0,19 5 4 1,11 9 3-1,15 4-2 1,21 9 0-1,15 2 3 1,21 3 3-1,6 0-2 1,9 5-2-1,5-2-7 1,4-1-1-1,-10-5-8 2,-11 1-1-3,-18-1 15 3,-12 0 8-3,-18-2-3 2,-15 5 0-1,-17 7 2 1,-13 20 1-1,-11 20 1 1,-9 17 0-1,-10 20 2 2,-5 17 1-2,-9-1-1 1,-6 8-1-2,-6 9 3 3,-6-4 3-2,-6-2 0 0,-3 0 1 0,0-10-6 1,3-11-4 0,0-17-6 0,3-6 0-2,3-9-35 3,3-3-15-3,6 0-93 9</inkml:trace>
    </iact:actionData>
  </iact:action>
  <iact:action type="add" startTime="51515">
    <iact:property name="dataType"/>
    <iact:actionData xml:id="d22">
      <inkml:trace xmlns:inkml="http://www.w3.org/2003/InkML" xml:id="stk22" contextRef="#ctx0" brushRef="#br0">20588 17542 248 0,'-42'-19'93'1,"-11"6"-72"0,-49-13-8 3,46 15-8 3,-16-7-34 1,-14-4-13-1,-6-9-53 1,5-12-24 0</inkml:trace>
    </iact:actionData>
  </iact:action>
  <iact:action type="add" startTime="51680">
    <iact:property name="dataType"/>
    <iact:actionData xml:id="d23">
      <inkml:trace xmlns:inkml="http://www.w3.org/2003/InkML" xml:id="stk23" contextRef="#ctx0" brushRef="#br0">20579 17195 368 0,'12'11'137'0,"-12"-14"-106"1,-12 1-23 4,-3-1-17 2,-21-8-44 2,-35-12-16-3,-30-17-63 2,-24-8-26 0</inkml:trace>
    </iact:actionData>
  </iact:action>
  <iact:action type="add" startTime="53588">
    <iact:property name="dataType"/>
    <iact:actionData xml:id="d24">
      <inkml:trace xmlns:inkml="http://www.w3.org/2003/InkML" xml:id="stk24" contextRef="#ctx0" brushRef="#br0">22258 15719 264 0,'20'-27'101'0,"-20"27"-78"1,-6 8-16 4,4 8-10 2,-10 24 2 1,0 18 7-1,3 22 4 1,6 20 4-2,6-5-7 3,3-10-2-8,6-11 1 6,5-10 6 1,7-14 2-2,9-10 4 1,6-14 1 2,5-10-8-2,4-13-4 0,3-14-4 1,-1-8 0-1,1-10-4 2,-7-8 0-3,-5-2-1 1,-3 4 0 1,-9 9 0 0,-6 5 0-1,-4 5-3 1,-5 10 1-1,-3 12 0 1,-3 12-1 0,-3 6 8-1,0 2 3-1,-3 4 1 3,0-1 1-2,0 0-4 1,0 0-1-1,0 0-67 1,0 0-32-1,0-8-31 8</inkml:trace>
    </iact:actionData>
  </iact:action>
  <iact:action type="add" startTime="53961">
    <iact:property name="dataType"/>
    <iact:actionData xml:id="d25">
      <inkml:trace xmlns:inkml="http://www.w3.org/2003/InkML" xml:id="stk25" contextRef="#ctx0" brushRef="#br0">23017 16531 460 0,'6'-2'170'1,"-6"2"-132"0,-3 0-9 3,3 0-13 3,0 0-63 2,-3 0-22-2,0 2-79 0,-3 1-68 10,30-6 79-11</inkml:trace>
    </iact:actionData>
  </iact:action>
  <iact:action type="add" startTime="54127">
    <iact:property name="dataType"/>
    <iact:actionData xml:id="d26">
      <inkml:trace xmlns:inkml="http://www.w3.org/2003/InkML" xml:id="stk26" contextRef="#ctx0" brushRef="#br0">23594 16134 312 0,'12'-8'118'1,"-3"8"-92"-1,-6 6-11 5,-3 4-11 2,0 22-6 1,0 18 1 0,0 11 3 0,0 11 3-1,0 10-2 0,3-3-2-6,0-8 0 5,3-10 1 2,3-10 3 0,6-9 11 1,5-10 5-2,10-9 8 2,9-12 7-2,12-11-2 0,8-11 2 1,7-12-18-1,5-12-6 0,-3-4-9 1,1-1-3-1,-4 3-7 1,-5 5 0-2,-4 8-21 2,-11 6-9 0,-9 4-41 0,-9 9-15-1,-12 13-55 7</inkml:trace>
    </iact:actionData>
  </iact:action>
  <iact:action type="add" startTime="54517">
    <iact:property name="dataType"/>
    <iact:actionData xml:id="d27">
      <inkml:trace xmlns:inkml="http://www.w3.org/2003/InkML" xml:id="stk27" contextRef="#ctx0" brushRef="#br0">24050 17478 308 0,'0'0'115'1,"-15"-5"-89"0,-36-5-10 3,15 2-9 3,-23-11-7 1,-42-15 0 1,-30-19 2-2,-42-16 1 1,-18-10-1 0,-17 4-2-7,-6 1 1 4,-9 3-4 3,17 7 0-1,7 4 4 1,17 9 1-1,21 9 4 1,25 8 3-1,22 7 0 1,25 9 0-1,18 4-8 0,14 4 0 1,15 2-50 0,16 5-21-1,17 6-58 9</inkml:trace>
    </iact:actionData>
  </iact:action>
  <iact:action type="add" startTime="54817">
    <iact:property name="dataType"/>
    <iact:actionData xml:id="d28">
      <inkml:trace xmlns:inkml="http://www.w3.org/2003/InkML" xml:id="stk28" contextRef="#ctx0" brushRef="#br0">21508 17275 368 0,'-3'34'140'1,"0"-7"-109"0,-6 12 5 5,6-15-7-1,-6 13-22 3,-3 11-5 2,-3 2-2-4,0 3 1 1,3-3 0 2,3 0-23-8,6 1-9 4,3-4-25 3,9-4-7 0,6-17-75 7</inkml:trace>
    </iact:actionData>
  </iact:action>
  <iact:action type="add" startTime="54998">
    <iact:property name="dataType"/>
    <iact:actionData xml:id="d29">
      <inkml:trace xmlns:inkml="http://www.w3.org/2003/InkML" xml:id="stk29" contextRef="#ctx0" brushRef="#br0">22061 17209 292 0,'24'5'110'1,"-21"0"-86"0,-3 3 0 2,-3 0-4 4,0 10-5 1,-3 9 3 0,-3 7-12 0,0 14-4-1,0 10-1 0,0 6-1-6,6 7 2 5,3 1-1 3,3 2-1-2,3-6 3 2,3-1 0-3,3-12 12 1,0-10 5 1,0-8-2 0,0-8 0-1,-3-5-8 0,0-5-2 2,0-4-4-2,-3-4-3 1,3-3-3-1,-1-3-1 0,1-2-1 1,0-3 0-1,3-5 3 1,3-6 2-1,6-10-5 1,3-6-1-1,5-4-1 1,4-4 4-1,0 4 1 3,0-1 1-5,-1 3 0 3,-2 0 0-1,-3-1-3 1,-3 4 2-1,-3 2-1 1,-3 3 0-1,-7 3 2 1,1-1 0 0,-6 3-3-1,0 3 2 0,0 0-6 1,-3 2-3-1,0 0-12 1,-3 1-6-1,0-3-36 1,-6-1-16-1,-3-4-40 9</inkml:trace>
    </iact:actionData>
  </iact:action>
  <iact:action type="add" startTime="55508">
    <iact:property name="dataType"/>
    <iact:actionData xml:id="d30">
      <inkml:trace xmlns:inkml="http://www.w3.org/2003/InkML" xml:id="stk30" contextRef="#ctx0" brushRef="#br0">22862 17375 340 0,'33'-10'129'1,"-10"2"-100"0,-8 8-13 3,-9 2-15 12,-9 30-8-10,-9 26 2 1,-8 19 3 1,-7 16 1 0,-3 15 7-7,0 1 6 5,3-12-6 2,7-4-1 1,5-6-3-1,6-7-2 0,6-9-54-1,9-10-26 0,12-21-51 7</inkml:trace>
    </iact:actionData>
  </iact:action>
  <iact:action type="add" startTime="55749">
    <iact:property name="dataType"/>
    <iact:actionData xml:id="d31">
      <inkml:trace xmlns:inkml="http://www.w3.org/2003/InkML" xml:id="stk31" contextRef="#ctx0" brushRef="#br0">23231 17336 316 0,'12'2'121'0,"-9"17"-95"1,-3 28-2 4,0-4-6 2,-3 31-8 2,0 16 2-3,-3 18-6 3,-3 1-2-3,-3-11-2 4,0-11-4-10,-3-8 1 6,3-7-37 2,0-11-14-1,7-9-75 8,5-15-42-8,5-15 79 1</inkml:trace>
    </iact:actionData>
  </iact:action>
  <iact:action type="add" startTime="55959">
    <iact:property name="dataType"/>
    <iact:actionData xml:id="d32">
      <inkml:trace xmlns:inkml="http://www.w3.org/2003/InkML" xml:id="stk32" contextRef="#ctx0" brushRef="#br0">23329 17761 272 0,'15'24'101'1,"-3"-5"-78"0,0 23 9 3,-6-15 0 2,0 18-3 3,-3 8 3-2,0 5-17 1,0 0-7-1,3 0-5 1,-3-2-3-7,3-3 3 5,3-3-2 2,5-8 2 1,7-5-2-2,6-8 2 1,3-7-2 0,6-9-1 0,-1-11 14-1,4-10 5 0,-3-10-7 1,-4-9-4-1,1-4-5 0,-3-4 0 1,-3-2-7 0,-4 0-1-2,-2 6-7 3,0 1-3-2,-3 1-5 1,-3 0 0-1,0-3-24 2,0-5-12-3,0-2-32 2,-1-1-14-1,7-2 5 8</inkml:trace>
    </iact:actionData>
  </iact:action>
  <iact:action type="add" startTime="56318">
    <iact:property name="dataType"/>
    <iact:actionData xml:id="d33">
      <inkml:trace xmlns:inkml="http://www.w3.org/2003/InkML" xml:id="stk33" contextRef="#ctx0" brushRef="#br0">24210 17785 348 0,'42'6'129'1,"-30"-6"-100"0,0 13-4 3,-6 3-7 4,-6 18-16-1,-6 30-1 0,-6 20-1 1,-6 25 0 0,-9 5 0-1,-3-1-29-6,-2-2-10 5,-1-5-104 10</inkml:trace>
    </iact:actionData>
  </iact:action>
  <iact:action type="add" startTime="57702">
    <iact:property name="dataType"/>
    <iact:actionData xml:id="d34">
      <inkml:trace xmlns:inkml="http://www.w3.org/2003/InkML" xml:id="stk34" contextRef="#ctx0" brushRef="#br0">24594 16978 176 0,'-6'0'68'0,"-12"6"-52"1,-23 9-5 2,17 1-4 5,-15 8-8-1,-11 5 0 1,-10 3 1-1,-14-3 0 0,-13-2 0 1,-11-6 0-7,-9-5 0 7,-15-6 0-1,-6-7 2 0,-6-6 1 1,-15-7 3-1,3-9-1 2,-5-13 0-3,-10-5 1 3,0-10 1-3,-9-9-3 2,1-10-1-1,8-13 1 2,3-3 0-3,6 2-2 1,13-10-2 1,16-10 5 0,13-6 4 0,18 8 1-1,21 0 4 0,20-5 4 1,27-3 3-1,27 0-7 1,24-2-3 0,27-3-9-1,26 2-3 0,21 11-3 2,27 8 0-2,24 14-4 0,18 17-2 0,17 28-4 1,27 23-1-1,22 31 1 1,14 38 3-1,3 27 0 1,-9 28 2-1,-18 27 9 1,-18 13 7 1,-26 21 8-2,-30 14 3-1,-30 2-7 3,-36-5-2-3,-32-14-5 3,-25-20-3-2,-26-27-3 0,-32-24-1 1,-31-21-14 0,-32-32-6-2,-39-26-79 10</inkml:trace>
    </iact:actionData>
  </iact:action>
  <iact:action type="add" startTime="62534">
    <iact:property name="dataType"/>
    <iact:actionData xml:id="d35">
      <inkml:trace xmlns:inkml="http://www.w3.org/2003/InkML" xml:id="stk35" contextRef="#ctx0" brushRef="#br0">19001 4686 124 0,'-3'-6'46'1,"0"12"-35"0,-12 4-6 3,6-2-5 3,-8 6 5 2,-16 9 6-3,-21 1-3 3,-29 5-2-3,-21 0-3 3,-21 3 0-3,-15 8-2 5,-12 10-3-11,-6 3 1 6,-5 5 1 1,2 0 2 0,-6-2-3 1,-5-11 0-1,-7-5 3 1,-12-6 1-1,-5-8-1 0,-3 1 1 1,-1-9-4-1,-2 4-2 2,11-14-3 0,7-3-1-4,2-13 4 4,6-8 1-2,7-10 6 1,5-9 2-2,9-12 11 3,7-4 6-4,5-10-12 5,9 1-6-4,6-12-1 2,6-13 1 0,9-7 2-1,2-1 3 0,7-5 6 1,12-5 2-1,6-3-7 1,8 8-4-1,13 1-2 1,8 4-1 0,13-5 0-1,11-5 0-1,12 0-2 3,12-8-2-2,9-8 1 1,9-3-1 0,12-24 0-1,6-5 2 0,2 9 1 1,7 7 1-1,6 2-5 1,8 4-1-1,16 10 1 1,17 15 2-2,18-7-2 4,27 8 0-4,15 3-1 2,9 15 0-1,12 8-3 1,-1 6-1-1,13-1-4 1,3 1 1-1,11 10-4 1,16 8 1-1,17 8-1 1,15 13 3 1,15 14 4-3,15 15 1 0,6 19 5 3,8 21 2-2,7 16-3 0,-3 8 1 1,-3 24 2 0,-3 23 1-2,-19 6-1 3,-13 21 1-2,-19 16-2 1,-27-1 2-1,-26 17 2 0,-24-3 2 1,-19-5 3 0,-22 5 1-1,-25-11-1 1,-18 3 1-2,-23-10-6 3,-18-14-3-1,-21-10 5-2,-21 0 5 2,-18-3-2 1,-11-8 2-3,-10-13-3 2,-12-6 2 0,-11 6-6 0,-15 5-3-1,-3-13 1 0,-7-2 0 0,-8 4-37 1,-9 9-14-1,6-19-62 8</inkml:trace>
    </iact:actionData>
  </iact:action>
  <iact:action type="add" startTime="77878">
    <iact:property name="dataType"/>
    <iact:actionData xml:id="d36">
      <inkml:trace xmlns:inkml="http://www.w3.org/2003/InkML" xml:id="stk36" contextRef="#ctx0" brushRef="#br0">3779 7488 180 0,'-6'-11'68'1,"-3"3"-52"0,9 3-3 2,0 5-3 4,0 0-5 1,0 0 0 0,0 0-8-1,0 0 0 1,0-3 1 0,9 1 1-7,-3-1 1 6,9 0-5-1,6 1 1 1,3 2 2 1,11 2 1 0,1 4-2 0,6 2 2-2,5 2-1 3,4 1 0-2,9-1 2 2,-1-2 0-3,7-2 0 2,2-1 2 1,9 0-1-2,7 0-1-2,5-2-2 5,-3-3 1-3,10 3 1 0,-1-1 2 0,3-2 1 1,3 0 1 0,-3 0-5 0,7-2-1-1,2-1 1 1,0-2 2-2,3 2 0 2,-3-2 2 0,3-3 2-1,1 0 2 1,-1 0-1 0,0 0-1-2,6-3-3 3,0 4 1-1,6-1-2-2,0 2-1 1,0 1 1 2,0 5 1-3,0 0-3 3,-3 3-2-2,-3 2 2 0,-3 3 2 0,1-3-2 1,-4 3 0-1,0 0 3 1,24-3 1-1,-6 1-1 1,-6-4-2-1,0 1 5 1,-6 0 4-1,0-6-5 1,0 6-2-1,6-1 1 1,0-4 0 1,0 2 1-3,3-3 2 0,3 3-3 3,0 0 0-2,0 0 3 1,6 3 1-1,-3-3-3 1,0 2-1-1,0 1-1 2,0 0 1-3,9 2-2 3,-3 0-1-3,3 0 1 1,3-2-1 1,-3 2 0 1,2-2 0-3,4 0 0 2,-3-1 0-1,3 1 0 1,0-3 0 0,-3 5-3 0,3 1 2-2,-4-4 3 2,-2 3 3-1,0 3-2 1,0-2 0-1,0-1-1 2,3 6-2-2,-3-4 1 1,-3-1 1-1,-3 2-1 3,-3-3-1-5,0-2 1 2,0-1 1 1,-6 4 1-1,0-6 1 0,0-3-7 1,0 6 0 0,0-1 5-1,0-2 6 2,0 0-6-3,-3 3-1 0,9-3-1 3,0-3 0-1,3 6 0-1,0 0 2 0,-4-6-1 2,-2 3 2-2,-5 3-4 1,-1-3 0-1,3-3-1 1,0 0 0-1,-3 3 4 1,3-5 3-1,3 0-2 0,3 5 0 1,0 0-3 0,-3-3-1-1,3 3 1 2,-9 3 2-2,-3-3-1 0,3-3-1-1,0 0 1 3,-6 1 1-3,9-4-3 2,0-2 0-1,0 6 3 2,0-3 1-3,-3-3-1 3,0 0-2-3,3 2 1 4,0-2 1-5,0 1-1 3,3 1-1 0,0 4 1 0,0-1-1-1,0 0-3 1,0 3 2-1,0 0 3 1,0-5 1 0,0 2-4-2,0 3-1 1,3 0 3 2,6 0 1-3,-6 3 2 3,3 0 2-2,0-1-1 1,0 4 2-1,0-4-2 1,0 1 0-2,-4 0-3 4,-7 2-2-5,-4-3 5 4,-6-2 4-2,-3 0-3 1,0 3 2-2,-12 2-3 3,-3-2 2-3,-5-3-4 3,-4 0-2-2,-6 3-3 1,-5 2 1-1,-7 0 1 1,-2 3 0-1,-1 5-38 1,7 9-16-1,-4 12-77 8</inkml:trace>
    </iact:actionData>
  </iact:action>
  <iact:action type="add" startTime="89092">
    <iact:property name="dataType"/>
    <iact:actionData xml:id="d37">
      <inkml:trace xmlns:inkml="http://www.w3.org/2003/InkML" xml:id="stk37" contextRef="#ctx0" brushRef="#br0">17037 9419 204 0,'15'-50'77'1,"-12"26"-60"0,-6-8-7 2,-3 19-8 5,-6-3-6 1,-6-2 3-3,-6-1-11 2,-9-2-2 0,-11 3 7-1,-10 2-8-6,-8 5 1 5,-10 6 7 1,-14 5 6 1,-21 5-1-1,-24 3-1 3,-24 3 8-3,-27-1 4 0,-23-2 4 1,-21 0 3-1,-15-3-3 1,-6-2 2 0,-6-3-8-1,-9 0-4-1,0 0-2 2,-3 0 1 0,-3 0-3-1,9 3 0 0,9-1 1 2,15-7 2-2,17 0-1 0,22-3-1 1,14-5 1 1,22-3-1-3,20 0 0 1,21-3 0 1,24-2 11 0,17-3 7-1,19-5 8 1,14-5 7-1,9-6-16 0,9-8-5 2,4-4-12-3,2-12-2 2,3-2-13 0,0-3-3-2,3-10 0 2,-3-6 1-1,0-8 7 1,4-2 4-1,-4-27 4 2,0 1 3-2,0 10 0 2,0 10-1-4,3 19 1 3,0 13-1-1,6 8 4 2,4 14 2-2,2 7 0 1,6 8 1-2,8 9-4 2,10 4 0 0,15 8-3-1,18 4-1 1,20 4 1-1,21 6 0 0,24-1 0 2,27 3 0-2,24 1 0 1,26-1 0-2,25-2 0 2,14 2 0 0,18-2 0 1,18 2 2-4,8 0-1 4,16 1-1-2,15-4 1 0,2 9-1 1,4-1-3 0,-7-2 2-1,-11 5 1 1,-12-2 0-1,-24 2-3 1,-21 3 2 0,-21 11 1-2,-27 10 0 1,-20 16 4 2,-27 13 5-2,-24 5 4 0,-18 11 2 0,-21 13-2 2,-17 6 0-2,-15 0-3 1,-19 2-1-1,-11 3-5 1,-12-3-1-1,-12-5-1 0,-6-11-2 1,-6-2-8 0,-3 2-5-1,-2-2-35 0,-1 7-14 1,-3 1-47 9</inkml:trace>
    </iact:actionData>
  </iact:action>
  <iact:action type="add" startTime="95053">
    <iact:property name="dataType"/>
    <iact:actionData xml:id="d38">
      <inkml:trace xmlns:inkml="http://www.w3.org/2003/InkML" xml:id="stk38" contextRef="#ctx0" brushRef="#br0">7512 10287 80 0,'-9'0'30'0,"3"3"-24"0,-3-3 8 6,3 0 3 0,-3 0 2 3,-3-3 1-3,0 0-5 3,0-2 1-1,-3 0-5-1,1-3-1 0,-4-3-6 1,0-2-3 0,0-3 0 0,0-2 1-7,3-4 1 3,0 1 5 5,3 0 5-2,1-5 2 1,2-1 0-1,0-2 1 1,0-3 0-1,0-5-11 2,0 3-2-3,3 0-1 3,0-1 1-2,0 3-1 2,3-2-2-4,0 2 7 3,3 0 3 0,0-2-3 0,3-6-2-2,3-2 0 3,3-3-1-3,0-5-2 2,3 5 1 1,3 5-4-3,0 3 0 1,2 3 3 1,4 2 1-1,0 6 3 2,3 2 1-2,6 3-1 1,2 5-1-2,1 2-3 2,6 6 1-1,0 3-2 4,-4 5-1-7,1 3 5 3,-6 5 1 1,-3 2-2 1,-4 9-1-2,-2 10-1 0,-3 11-2 2,-3 13 1-3,-3 5-1 4,-3 8 2-5,-3 0 3 2,0 0 2 2,-6-2 1-2,-6-1-4 0,-3-2-1 1,-3-5 1 0,-6-9 0-1,-3-4 2 0,0-4 1 1,-2-7-3 1,-1-5-3-3,3-6-5 1,3-3 0 1,3-5 2 0,0-2 1-2,3 0 1 3,0-1 2-2,1-2-25 1,2 0-10 0,0-3-87 5</inkml:trace>
    </iact:actionData>
  </iact:action>
  <iact:action type="add" startTime="98960">
    <iact:property name="dataType"/>
    <iact:actionData xml:id="d39">
      <inkml:trace xmlns:inkml="http://www.w3.org/2003/InkML" xml:id="stk39" contextRef="#ctx0" brushRef="#br0">2761 15121 432 0,'15'-21'0'1,"0"-6"18"-1,-15 19 7 7</inkml:trace>
    </iact:actionData>
  </iact:action>
  <iact:action type="add" startTime="99015">
    <iact:property name="dataType"/>
    <iact:actionData xml:id="d40">
      <inkml:trace xmlns:inkml="http://www.w3.org/2003/InkML" xml:id="stk40" contextRef="#ctx0" brushRef="#br0">2791 15063 492 0,'-18'16'8'1,"0"15"-5"0,3 30-2 0,-6 21-1 0,7 8 6 2,-1 11 4 4,6 2 1 2,-3-10 3-2,12-11 15 1,0-11 8-2,12-10-4 1,6-6 0 3,5-7-14-4,16-6-6 1,12-10-11 2,8-8-1-3,13-6-17 2,-1-2-4-1,1-5-3 2,-13-6-2-2,-8-5-14 2,-1-8-7-3,-8-8-42 3,-6-15-19-4,-4-20-16 10</inkml:trace>
    </iact:actionData>
  </iact:action>
  <iact:action type="add" startTime="99286">
    <iact:property name="dataType"/>
    <iact:actionData xml:id="d41">
      <inkml:trace xmlns:inkml="http://www.w3.org/2003/InkML" xml:id="stk41" contextRef="#ctx0" brushRef="#br0">3291 15534 444 0,'-51'0'167'0,"7"0"-129"1,-37 5-7 4,40 0-10 3,-19 1-17 1,-11-1-2-3,-10 0-1 1,-5-2 1 1,0-1-1 0,5-2-1-8,-2 0 1 8,6 0-6 0,5 0-1-1,10 0-24 1,5 0-10 0,21 0-63-1,36-5-110 14</inkml:trace>
    </iact:actionData>
  </iact:action>
  <iact:action type="add" startTime="101718">
    <iact:property name="dataType"/>
    <iact:actionData xml:id="d42">
      <inkml:trace xmlns:inkml="http://www.w3.org/2003/InkML" xml:id="stk42" contextRef="#ctx0" brushRef="#br0">2952 17423 312 0,'-3'-11'118'1,"9"3"-92"0,-6-10-9 4,-6 10-10 1,0-5-7 1,-12-11 0 1,-6-5-7 0,-6-6-3-1,-17-7 6 2,-7 0-10-8,-5 5 0 5,-4 10 0 2,-5 11 3-2,-4 14 5 3,1 17 1-2,5 15 3 1,10 12 3-2,5 11 11 2,15 5 7 0,13 11 7 0,11 0 7-1,12-3-5-1,6-3-2 3,8-5-10 0,10-2-3-4,6-6 4 4,9-2 1-2,2 0-1 1,7-9 0-1,-3-2-1 1,5-5 3-1,1-3-7 1,-1-5-2-1,1-6 1 1,-3-4 0 0,2-6-1-2,-5 0-1 1,3-3-3 2,-10-2-1-2,-2-3-10 1,-9 0-2-1,-3 0-27 1,-7-3-13-1,1-2-50 1,3-3-23-2</inkml:trace>
    </iact:actionData>
  </iact:action>
  <iact:action type="add" startTime="105831">
    <iact:property name="dataType"/>
    <iact:actionData xml:id="d43">
      <inkml:trace xmlns:inkml="http://www.w3.org/2003/InkML" xml:id="stk43" contextRef="#ctx0" brushRef="#br0">11750 10438 140 0,'-32'26'55'1,"-7"-2"-43"0,-36 8 5 3,37-16 0 5,-19 2-6-1,-20 1-1-2,-15-3-6 2,-10-6-3-1,-8-2 0 3,-12-8-4-10,-6-2 2 6,-6-6 3 2,-6-6 3-2,3-2 4 2,4-2 5-1,7-3 3 2,10 0 4-3,21-1 9 2,15 1 3 0,14 3-4-1,13-1-3 1,11 1-8 1,6-3-1-4,10-3-6 3,5-8-1 0,6-13-9-1,6-13-2 1,6-14-3-1,3-4 0 1,3-9 5-1,3-5 1 1,0-11-3-1,-3-2 1 1,-3-8 0-1,0-5 0 0,-3 2-3 1,-3 16 2-1,0 13 1 2,3 19 2-2,0 11-1 0,0 12 2 1,0 9-4 1,3 8 0-4,3 4-4 2,3 4-1 1,9 5-6 0,15 2 0-1,14 3 1 1,22 0 2-1,14 8-1 2,24 0 1-1,21 3 3-2,18 5 1 1,6 0 3 2,3 5 1-2,0 3-2 0,-1 8 0 1,-5 7 4-1,-12 12 1 1,-9 15 0-1,-6 16 1 1,-12 21 0 1,-11 24 3-4,-16 3 3 3,-14 8 5 0,-22-6-6 0,-14-10 0-1,-9-19-4 1,-9-8-1-1,-6-15-1 1,0-11-2-1,-3-11-26 0,0-8-10 1,-3-7-70 6,3-9-47-6,-1-10 65 0</inkml:trace>
    </iact:actionData>
  </iact:action>
  <iact:action type="add" startTime="107077">
    <iact:property name="dataType"/>
    <iact:actionData xml:id="d44">
      <inkml:trace xmlns:inkml="http://www.w3.org/2003/InkML" xml:id="stk44" contextRef="#ctx0" brushRef="#br0">9420 10319 288 0,'0'-13'110'1,"-6"7"-86"-1,-6 1-4 4,6 2-9 4,-6 1-7-1,-6-4 2 1,-9-2-3-1,-2-2-2 1,-4-1 0-1,-6-2-1-6,-3 2 0 6,1 1 0 1,-1-3 0 0,0 2-7-1,1 0 0 1,-1 1-13-1,6 2-4 0,10 0-34 1,8 3-12-1,18 5-26 8</inkml:trace>
    </iact:actionData>
  </iact:action>
  <iact:action type="add" startTime="107287">
    <iact:property name="dataType"/>
    <iact:actionData xml:id="d45">
      <inkml:trace xmlns:inkml="http://www.w3.org/2003/InkML" xml:id="stk45" contextRef="#ctx0" brushRef="#br0">9554 10393 212 0,'9'0'82'0,"-12"0"-64"1,0 0 13 4,-3 0 3 2,-6-3-7 2,-6 1 1-3,-9-4-15 2,-9 4-8-1,-5 2-3 4,-4 0-27-10,-6 0-10 3,4 2-81 10</inkml:trace>
    </iact:actionData>
  </iact:action>
  <iact:action type="add" startTime="114869">
    <iact:property name="dataType"/>
    <iact:actionData xml:id="d46">
      <inkml:trace xmlns:inkml="http://www.w3.org/2003/InkML" xml:id="stk46" contextRef="#ctx0" brushRef="#br0">11896 10856 164 0,'-15'-21'63'0,"-3"10"-49"1,-14-5 0 4,20 11 0 3,-15 0-10 0,-9 2 0-1,-17 0-2 1,-7-2-2-1,-11 0 1 1,-16 2-1-7,-11 3 2 5,-6 3-3 3,-12 2 0-3,-9 3-1 3,-12 0 0-3,-9 3 2 2,-9-1 0 0,-8 1 0 0,-10-1 0-2,-9 4 0 3,-8-1 0-3,-7 0 0 3,-14 0 2-3,-9-2-3 3,-12-6 0-2,-6 0 3 0,-12-2 1 0,-6 0-1 2,-3 5-2-3,-12-6 1 3,0 4 1-3,-6-1-3 2,-6-3 0-1,-2 4 1 1,-4-4 2-1,-6 1-1 1,6 0-1 0,10-3-2-1,8 2 1 1,12 1-1-1,12 0 0 0,3-6 4 2,20 0 1-2,4-5-4 1,18 0-1-2,17-2 1 2,13-6 2-1,20 0 0 2,9-5-1-3,-15-5 3 3,24-1 0-3,21 3 3 2,12-2 3-1,3-1-4 1,14-2-1-1,4-3-4 1,8-7-3-1,4-11-5 1,8-11 0 1,7-11-3-2,-7-10 0-1,7-10 1 2,-4-17 4-1,4-2-10 1,-7-19-5-1,7-7 3 2,-4 2 0-3,6-3 13 2,7 3 5 0,-1 14 5 0,9 17 2-2,16 14 21 2,2 16 11 0,15 16-11-1,3 8-6 0,6 8-20 1,12 7-8 0,8 9-12 0,16 7-3 0,9 3 6-2,11 0 6 1,7 3 6 2,8-3 2-3,9 3 1 2,15 0 2 0,13 0 1-1,8-1 3 0,9 4-1 2,11-1 2-2,13 1-2 2,12 2 2-3,17 0-6 1,10 2-1 1,17 1 0 0,13 5 0-1,20 0 0 0,9 5 0 1,9 6-3-1,11 5 0 2,7 0 2-2,0 5 0-1,6 0 1 3,2 0 2-3,7 3-1 3,3 0 2-2,-4 0-4 1,7-3-2-2,-6-5-3 2,-6-3 1 0,5-2 5 1,-8-3 4-4,-3-3-6 3,0 0 0 0,-10-2 0 0,-5-3 1-1,-18 0 1 1,-9-8 0 0,-20-5-3-1,-10-6 2 1,-18-2-4-1,-17-3 1 0,-12 3 4 0,-12 2 2 0,-18 4 2 2,-15 4 0-2,-9 8 0 1,-9 11 2-2,-3 16-5 2,-3 18-1 0,1 25 9 2,5 25 5-6,-6 17 3 4,-9 10-1 0,-8 16-4 1,-13 2-2-3,-11 9-4 2,-12 2-1-1,-13-5-6 2,-8-6 1-1,-12 1 2-2,-15-11 3 1,-18-13 0 1,-23-1 2-1,-25-4-2 1,-17-3 0-1,-27-8-6 0,-21-11-1 0,-27-10-15 2,-17-8-6-2,-16-14-74 7</inkml:trace>
    </iact:actionData>
  </iact:action>
  <iact:action type="add" startTime="131293">
    <iact:property name="dataType"/>
    <iact:actionData xml:id="d47">
      <inkml:trace xmlns:inkml="http://www.w3.org/2003/InkML" xml:id="stk47" contextRef="#ctx0" brushRef="#br0">11676 10499 124 0,'-9'13'46'1,"-3"5"-35"0,-9 17 5 3,6-17 0 4,-5 6-5 0,-13 0 1 0,-12 0-5-1,-11 0-2 0,-10 2-2 1,-8 1-3-7,-1-4 1 4,1 1 3 3,-6-3 2 1,-1-2 6-1,-8-6 5-2,0-8 0 2,-1-5 1-1,1-8-3 0,0-2-1 1,2-6-4 2,7-5 1-5,3-6-4 3,2-2 1 0,4-5-1-1,-4-6 1 1,4-5-9-1,5-2-1 0,4-4 2 1,11-2 4 0,7 3 16 0,5-5 10-2,6-9-18 1,3-10-6 0,4-3-7 2,2 3-1-2,3 3 0 1,6-1 0-1,3-2 2 1,3-5 0-2,3-1 0 5,6 4 0-5,6-4 0 0,6 4 2 2,9-4-6 0,9 3-1-1,5 6-1 1,10 5 2-1,9 8-1 1,5 5 1 0,19 0 0-1,5 8 3 0,3 8-2 1,10 8-1-2,-1 5-6 3,0 5-2-2,3 6 0 1,3 3 2-1,4 4 6 1,-1 6 2 0,0 6 2 1,0 7 0-4,-6 3-3 3,-2 5 2-1,-10 5 1 1,-6 9 2-1,-5 7-1 1,-7 11-1-1,-5 8 3 1,-10 5 2 0,-5-5 4-1,-9 5 2 1,-4 8-8-1,-8 5-1 0,-6 3-2 1,-6-5 0 1,-6-11 0-3,-3 0 2 1,-3 3 1 1,0 3 1-1,-3-1-2 2,-3-2-2-3,-3-3 3 2,-3-5 0-1,-3 2-1 1,-6 4 1-1,-6-1 0 1,-3-3 3 0,-5-5 3-1,-4 1 2 0,0-9-5 1,1-5-4 0,-1-5-1-1,-3-6 1 0,-2-2 1 2,-13-1 3-3,-9-1-1 2,-11-4 0 0,-3-2-3 0,-7 0 1-1,1-3-4 1,0 0 0-1,2-3 1 1,7-4 0-2,-1 2 0 2,-2-8 2-1,-3-3-1 1,-1-3 2-1,1-2-4 1,3-2-2 0,2-3 2 0,7-3 0 1,2-8 3-4,7-5 1 2,5-6 5 2,6-5 3-2,4-2-4 1,5-6-2-1,3-10 2 1,4-14 0-1,2-10-1 1,3-5-1-2,3-8 3 3,3-9 5-1,7-9-7-2,2 1-1 1,6 7-3 2,3-4-2-2,3-2 3 1,3 0 0-2,6 5-4 3,2 0-1 0,4 0-2-3,6 0 3 0,3 5-2 3,3 6-1-2,6 2-4 1,8 9 0-1,13 2-1 0,11 5 1 1,16 5 0 0,23 9 0-1,18 12 5 1,15 9 1-1,12 16-1 1,2 18 2-1,-2 15-1 1,3 20 0-1,-12 7 0 2,-3 16-2-3,-9 9 3 2,-6 25 2 1,-15 19-2-3,-15 3-2 1,-20 2 2 1,-22 6 2-2,-20-3 0 3,-18-5-1-2,-15-3-10 1,-18 8-4-2,-11 0-70 4,-1 3-32-4,15-29 7 9</inkml:trace>
    </iact:actionData>
  </iact:action>
  <iact:action type="add" startTime="136068">
    <iact:property name="dataType"/>
    <iact:actionData xml:id="d48">
      <inkml:trace xmlns:inkml="http://www.w3.org/2003/InkML" xml:id="stk48" contextRef="#ctx0" brushRef="#br0">2663 16621 208 0,'12'-3'77'0,"-12"3"-60"1,0 0 2 3,0 0-2 5,0 0-9-2,0 0 0 1,0 0 2-1,0 0 4 1,0 0-8-1,0 3 6-6,0 0 3 5,0-1-7 2,0-2-4-1,0 3-3 2,0-3-1-2,0 0 0 0,0 0 0 1,0 0 6-1,0 0 6 0,0 0 5 1,6 0 4-1,3 3-2 2,0 5 0-3,3 2-8 2,-1 3-4 0,-2 1-4-1,0-1-3 1,-9 0 1 0,-6-2-1-2,3-1-3 3,-9-2 2-3,4-2-1 3,-1-4 0-2,6-2 6 1,-6 0 2-2,3 0 2 3,3 0 0-3,3 0 18 3,0 0 9-1,0 5-4-2,3 1-3 1,3-1-8 2,-6-5-2-2,0 3-10 1,0-3-5-1,0 2-5 1,0-2 1 0,0 0-15-1,0 3-6 0,0-3-20 2,0 0-6-3,0 0-50 2,3 3-21-2,3-1-18 10</inkml:trace>
    </iact:actionData>
  </iact:action>
  <iact:action type="add" startTime="136833">
    <iact:property name="dataType"/>
    <iact:actionData xml:id="d49">
      <inkml:trace xmlns:inkml="http://www.w3.org/2003/InkML" xml:id="stk49" contextRef="#ctx0" brushRef="#br0">1443 17928 32 0,'-27'-63'13'1,"27"63"-10"0,-24-114 11 3,15 58 3 3,-6-23 17 1,0-24 8-1,3-22 1 2,3-10-2-1,0-2-3-1,9-1 1 0,0 6-8 1,3 8-2-1,12-6-16 1,0 0-6-7,6-2-2 6,6 2 8 0,3 3 6 0,-1 0-8 1,4 3-1-1,6-6-6 1,-9 3-1-2,2 0-1 3,1 6 1-2,3-1 2 1,5 8 2-1,1 6-1 1,0 10 1-2,5 8-4 3,4 5 0-2,3 9-3 0,5 4-3 1,4 14 2-1,5 8 0 1,-2 10-4 0,2 11 1-1,9 10-3 1,-2 11 2-1,2 11-2 0,1 13 2 2,-1 8 1-2,-3 7 2 0,4 6 1 1,2 6 1 0,-5 4 0-1,2 12 0 0,3 7 0 1,1 13 0-1,2 8 0 2,0 6 0-2,-2 10 0 1,5 27 0-1,-12-8 2 0,-11-3 3 1,-6 8-2-1,-13 0 0 0,-2 0-1 1,-6 10 1 0,-7 4-4-1,-8-17 0 1,-9 6 1 0,-3 2 2-2,0-8 1 3,-9-2 3-2,-9 5 1 1,-3-3 3-2,-6-5-3 2,-3 0-2-1,-11 0 2 1,-1 0 0 0,-3-10 1 0,-11-3 0-2,-4 2 0 2,-3-5 0 0,-2-10-2-1,-1-6-1 1,1-5 1-1,2-5 1 0,-5-3-3 1,-10-5-1 1,-5-11 3-3,-7-10 3 1,-2-8-6 1,3-6-4-1,-1-2 0 1,1-1 2 0,-3 1-2-1,2-5 0 0,4-4 3 2,2-4 1-2,-11-8-1 1,0-9-2-1,-3-15-2 0,-10-11 1 1,-2-13 1 0,-3-21 0-2,6-16-5 2,11-14-1 0,19-4-2-1,14-14 0 2,10-2 5-2,11-4 3 0,9 1 3 0,15-8 3 0,0 8-3 2,18-5 0-2,3-1-1 1,18-4-2-1,0-1-24 1,8-5-9-1,16-16-111 8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6:44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27">
    <iact:property name="dataType"/>
    <iact:actionData xml:id="d0">
      <inkml:trace xmlns:inkml="http://www.w3.org/2003/InkML" xml:id="stk0" contextRef="#ctx0" brushRef="#br0">15754 10657 164 0,'9'-29'63'1,"-6"13"-49"0,-9-2 0 3,3 13-3 4,-3-1-1 0,-3 1 4-1,-3 0-8 0,-6 2-1 1,-6-2-3 0,-2 2-2-7,-13 3 1 5,-6 5-4 2,-8 6 0-2,-13 8 4 3,-8 2 1-3,-4 3 0 3,-8 2-2-2,-12 3 3 1,-6-2 0 0,-9-4-1 3,-15-4 1 3,-9-3-2-13,-9-8 2 8,-12-3-2-8,-6-5-1 10,-11 0-2 2,-1-5-1-12,-6-6-1 5,-5-2 3 0,2-8 0 5,1 0 1 2,2-11 0-12,4-5 0 12,-1-6 0-12,6-4 0 11,10-6 2-1,5-3 3-10,6 1 0 10,3-6 2-9,1-3 0 5,8-2 3 0,3-3-5 3,3 3-1 2,0 5-2 0,0 6 1-11,3 10-4 10,0 8 0-10,0 8 1 10,0 8 2 1,-33 5-1-11,7 5-1 12,5 3 1-12,6 6 1 11,3 7-1 0,6-2-1-11,-3 4 9 9,0 4 4-9,0 0-6 10,-3-6-2 1,-5 3 1-11,-7-8 1 9,-6-5-6 4,3-3 0-13,4-6 1 10,2-7 1-10,0-5 1 11,-3-6 2-2,6-8-1-9,9-15 0 9,7-11-6 0,11-8-1 1,14-6 1-10,16-12 0 9,18-12 7 1,20 1 6-10,18-8 0 8,13-11 1 4,14 3-3-12,15 0 1 9,14-13-8 0,13 0-4-9,12-6-14 9,14 0-2 2,13 1-5-11,17 10-2 8,6 3 9 3,15-1 6-11,12 6 10 9,6 13 7 3,15 0-9-12,15-5-1 9,6 8 1 2,14 0 2-11,10 8-2 8,17-6-2 2,4 1 2-10,8-6 0 10,3 11-2-1,6-6 2-9,-8 3-1 10,2 0 0 2,0 8 2-12,15 8 0 9,4 6-5-9,-1 4-1 11,6 11 0-9,0 6 2 7,0 4-1 3,12 6 4-12,9 6 0 9,9 7 3-6,11 6-3 3,4 7 0 1,3 8-4 0,5 9 1-1,-5 2 0 1,-6 16 2-1,-3 15-4 0,-9 12 2 1,-7 12 0 0,-14 11 2-2,-11 19-1 4,-16 24 1 6,-9 4 4-15,-20 30 1 8,-16 19 7 2,-14 23 4-10,-15 11-5 10,-24 26-3-10,-15 5-3 9,-15 25 0 1,-12-1-2-9,-8 0 2 9,-13 1-2 0,-14-17-1-10,-13-12 1 10,-11-12 1 1,-18-18-3-11,-18 1 0 8,-24-23 1 3,-20-9 2-11,-19-3-1 9,-17-14 2 3,-24-13 0-12,-18-5 1 9,-18-10-2 1,-17-17 1-10,-7-12-2 9,-12-12-1 1,4-23-10-10,-4-10-4 9,-2-19-64 3,5-14-56-3,1-28 40 1</inkml:trace>
    </iact:actionData>
  </iact:action>
  <iact:action type="add" startTime="22611">
    <iact:property name="dataType"/>
    <iact:actionData xml:id="d1">
      <inkml:trace xmlns:inkml="http://www.w3.org/2003/InkML" xml:id="stk1" contextRef="#ctx0" brushRef="#br0">11846 15012 132 0,'6'-2'49'0,"-3"2"-38"1,0 0 10 5,-3 0 2 0,0 0-13 2,0 0-3 0,0 0-3 0,0 0 0-1,0 0-2 1,0 0-2-7,0 0 1 5,0 0-6 2,0-3 1-2,-3-2 4 2,0-3 4-1,3 0-1 2,0 0-2-2,0 0 0 1,3-2-1-1,2-1 2 1,1 0 3-1,3 3 0 0,0 1 2 1,0 1 0-1,0 1 1 2,0 0 2-2,0 2 1 0,0 3-1 1,-3 3-1-1,0 2-3 1,0 3-1-1,0 2-1 2,-3-2 0-3,0 0 0 2,-3 0 0 0,0-2-5 0,-3-1 1-2,0-3 0 3,0-2 0-3,0 0 0 2,3 0 2-1,0 0 1 2,0 0 1-2,0 0 0 1,3 0 2-1,-3 0-1 0,3 3 0 1,3 2-6-1,0 6 1 0,-3 5 0 2,0 2 2-2,-3 1-1 0,0-3 2 0,-3 2-4 1,0-4-2 1,0-4-1-3,-3-2 3 0,3-3 0 4,-3-2 3-3,3-3-1 0,0 0 2 0,3 0 4 1,0-3 6-1,3 1-1 1,3-4 1-1,0 4-5 1,0-1 0-1,0 3-3 0,0 5 2 1,-3 3-6 0,-3 6-1 0,-3 1-2-1,-6 1 0 0,-3-2 0 1,-3-6-2 2,-6-3 0-4,0-5 0 0,0-5 0 2,4-3 0-1,2 0 5 1,3 0 3-1,6 0-1 1,3-3 0 2,3 3-1-4,0 0-2 0,3 3 3 4,3 2 0-4,0 1 1 1,-3 2 0 0,0 2-5 0,0 1-1 1,0 2-2 0,-3-2 3-1,-3 2-2 1,-3-2-1 1,-3 0 3-2,-3-3 2-1,-3 0-2 2,0-3 0 0,0 0 1-1,3 1 2 0,3-1-1 2,3 0-1-3,3 1 3 2,3-1 2-1,3 0-2 3,3-2-2-4,0 0 0 1,3 2-1 0,-3 0 0 2,0 1 0-3,0 2-3 3,0 5 2-3,-3 6 1 2,-3 2 0 0,0 0 0-1,-3 0 0 0,-6 1 0 1,0-6 0 0,-3-3-3-1,-3-2 0 0,-2-6 2 2,-1-5 0-2,6-3 1 1,6-2 0-1,3 0 2 2,6-3 1-3,6 3-1 1,3 0 1 1,3 2-2 0,-4 3 2-1,1 3 2 1,0 5 2-2,0 8-6 3,0 2 0-1,-3 1-3-2,-3-1 0 1,-3 1 2 1,0-3 0 0,-3-3-5-1,-3-2-1 1,0-3 3 0,0-3 1-1,0-2 2 0,3-3 2 1,3 0-1 1,3-3-1-3,3 4 3 1,3-1 2 1,0 2-2 0,3 1-2-1,-4 2 2 0,4 6 0 1,-3 2 1 0,0 3 0 0,-3 0-2-1,-3 0-2-1,-3 0-4 3,-6-8-2-3,-6-3 0 2,-3-5 4 0,-3-5 1 0,0-3 3-2,1-2 1 3,2-1 1-2,0 3-5 2,3 3-1-3,3 3 5 1,0 2 5 1,3 2 5-1,3 4 4 1,0 2-9 0,3 5-2-1,0 3-9 1,-3 0 0 0,-3 3-83-1,-9-11-36 0,6-14-1 8</inkml:trace>
    </iact:actionData>
  </iact:action>
  <iact:action type="add" startTime="25600">
    <iact:property name="dataType"/>
    <iact:actionData xml:id="d2">
      <inkml:trace xmlns:inkml="http://www.w3.org/2003/InkML" xml:id="stk2" contextRef="#ctx0" brushRef="#br0">11759 15192 228 0,'3'-5'88'1,"0"5"-69"0,-3-3-7 2,0 3-7 4,0 0-7 0,0 0 0 1,0-2-7-1,0-1-2 10,-3-2 4-16,0-6 3 5,0-2 3 1,0-8 3 0,3-3 1 1,0-5 1-1,3-3 11 1,3 6 5-1,3 5 3 1,3 5 3-1,3 8-10 1,3 5-2-2,0 8-10 3,0 9-5-2,-1 7 0 2,-2 0 0-3,-3 0-2 2,-3 0 0 0,-3-5-9-1,-3-5-3 0,-3-3 10 2,-3-6 5-2,-3-4-2 3,0-9 2-5,-3-5 6 2,3-5 6 1,0 0 0 0,3 5 1-1,0 3 4 1,3 5 3-1,0 3-10 1,3 5-6-2,3 5-5 2,0 3 0-1,3 5-1 1,-3 3-2 0,0 5-57 0,-6 0-26-1</inkml:trace>
    </iact:actionData>
  </iact:action>
  <iact:action type="add" startTime="29066">
    <iact:property name="dataType"/>
    <iact:actionData xml:id="d3">
      <inkml:trace xmlns:inkml="http://www.w3.org/2003/InkML" xml:id="stk3" contextRef="#ctx0" brushRef="#br0">16944 11015 140 0,'24'-11'55'0,"-21"14"-43"1,0 10-1 5,0-3-4 1,0 9 10 1,3 5 8-1,0 8-3 2,0 10-3-2,0 16-11 0,0 24 10-6,3 24 8 5,3 24-8 2,-6 10 0 0,-3 5-6-1,-3-2-2 0,-6-21-6 1,-3-22-3-1,0-20 0 1,0-14-1-1,3-18 8 1,0-25 16 8,6-17-1-9,3-22-12 1,6-24-4-2,6-21-7 3,3-10-1-2,3-19-1 0,-1-21-2 0,1-3 5 2,-3-13 1-2,-3-3-3 1,-6 11-1-1,-6 19 3 0,-3 12 1 0,-3 25 4 1,-3 18 1 0,-6 24-6-1,-3 26-2 0,-6 37 4 2,0 33 5-2,1 20-2 1,2 19-1 1,0 2-2-4,3 0-3 2,3 6-2 1,0-5 1 0,3-1-54-1,0 6-23 0,3 10-51 9</inkml:trace>
    </iact:actionData>
  </iact:action>
  <iact:action type="add" startTime="30869">
    <iact:property name="dataType"/>
    <iact:actionData xml:id="d4">
      <inkml:trace xmlns:inkml="http://www.w3.org/2003/InkML" xml:id="stk4" contextRef="#ctx0" brushRef="#br0">6854 17494 268 0,'33'-24'101'1,"-15"30"-78"0,-1 4 4 2,-8 1-1 4,0 13-11 2,-3 15 0-3,-3 14-7 2,-3 11-3-1,-6 7-2 1,-3 9-5-7,-3-6 1 6,-3-8 3 0,1-5 1 1,-1-14-6 1,3-7 0-4,0-11-19 3,0-16-8 0,0-18 11-1,3-21 6 1,6-25 12 0,3-10 6-1,6-2 4 1,0 2 5-1,3 8 3 1,-3 11 2-1,0 13-2 1,0 34-2 6,3 27-11-7,0 34 7 2,0 19 1-3,0 5-3 2,-6 5-1 0,-9-5-35 0,-12-6-14-2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7:29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51">
    <iact:property name="dataType"/>
    <iact:actionData xml:id="d0">
      <inkml:trace xmlns:inkml="http://www.w3.org/2003/InkML" xml:id="stk0" contextRef="#ctx0" brushRef="#br0">17278 10948 56 0,'-3'-2'24'1,"0"4"-18"0,-6-2 4 2,3 0 2 5,-6-2 1 1,-6-1 3-3,-9 1-7 2,-5-1-1-1,-7 3-2 1,-9 0-1-1,-8 3-3 0,-10 2 1 2,-14-3 0-3,-12 1 3 2,-12 0 1 2,-13-3 3 3,-14-3 4-12,-5 0 1 14,-13-2-6-14,-6 3-3 10,-12-4-3 4,-11 1 4-14,-10-3 3-1,-11 0-3 2,-13 0 1 4,-11 0-1 3,-6 0 3 3,-9 6 1 1,-12 2 1-12,-9 0-6 10,-9 2-2-10,-9-2-4 11,-12 0-1 1,-5-2 3-12,-13-4 1 9,-2-2-4-9,-1 0 1 10,-14 3 0 3,-1-3 0-13,-8 3 0 10,-4 0 2-10,-8 2-3 11,-3 0 0 1,-3 1-1-12,2-1-2 12,10 0 3-12,9 3 0 12,11-2 1-12,13 2 2 12,-43 0 1-12,40 0 1 9,26-3-5 3,27 0 1-12,18-4 6 11,18-1 4-11,17-6-3 9,13 1-2 2,11-3-5-11,3 0-2 10,13-2 1 1,8-3 0-11,12-6-2 10,18-7 0-9,18-6 4 9,15-10 1 1,17-11 13-11,10-10 7 10,11-14-2-10,9-13 0 11,7-13-9 0,11-11-2-11,0-10-1 12,6-11 0-12,4-5 0 11,2-16 2 1,-3 2-5-12,-3-10-1 10,-6-2-13-10,0 2-7 10,-11-8-11 2,-1 13-6-12,-3 3 4 12,1 5 3-12,2 19 21 9,0 11 12 3,1 4 2-12,5 11 1 2,3 11-6 6,6 13-3-3,-3 14 0 2,13 12-1 0,5 9-3 1,3 12 2-4,12 11-1 3,14 9-2 0,22 7-2 0,18 10 1-2,23 6 5 3,24 6 4-3,15-1-3 1,21 3-1 7,24 0-2-13,26 0-2 11,16-3 5 0,23 0 1-11,21-5-3 10,24-2 1-9,26-4 0 13,28-1 2-14,11-7-3 11,24-2 0-9,18-2 1 11,9-3 2-13,15-3-1 10,5-3 2 3,10 1-4-13,9-3 0 10,2 2 1-10,10 1 0 11,-4 2 0 2,4 3 0-13,-4 0 0 12,4 8 0-12,-10 7-3 10,1 4 2-10,-6 4-4 12,-16 4-1-12,-8 7-17 11,-18 8-8-10,-18 3 3 9,-20 2 2 3,-19 6 12-13,-18-3 6 10,-26 6 8 2,-18 2 2-12,-30-3 0 11,-29 6-2-11,-22 2 3 12,-17 11 2-12,-27 16 9 11,-21 15 5-11,-24 12 6 10,-15 25 2 1,-14 28-6-11,-7 33-2 11,-8 14-3-10,-4 29 0 11,-8-3-8-12,3 16-3 6,-7-8-3 0,1 6-2 1,0-11 7 0,-3 2 3-1,-4-18-5 3,-2-5-3-5,-6-21-1 3,-9-22-1-1,-6-13 4 1,-6-18 2-1,-6-16-2 1,-9-22-1-1,-6-12 1 1,-12-12 0 0,-15-9-7-1,-17-15 0 1,-21-20-1-1,-27-18 2 0,-24-14-10 1,-18-16-2-1,-15-16-24 1,-9-7-10 2,-5-9-55 2</inkml:trace>
    </iact:actionData>
  </iact:action>
  <iact:action type="add" startTime="5293">
    <iact:property name="dataType"/>
    <iact:actionData xml:id="d1">
      <inkml:trace xmlns:inkml="http://www.w3.org/2003/InkML" xml:id="stk1" contextRef="#ctx0" brushRef="#br0">11831 5167 272 0,'21'74'101'0,"-4"-15"-78"1,13 49-2 4,-15-50-5 3,3 16-10 0,0 8-1-2,3 11-2 4,-1 0 0-5,4 7-2 4,-3-5 2-8,0-2 2 5,0-3-2 2,-6-11-2 0,-3-13 8-1,-6-5 4-1,-6-16 2 6,-6-2 4 1,-6-12-2-12,-15-7-1 11,-12-13-11-11,-14-14-2 10,-19-13-14 2,-11-10-3-12,-6-14 2 11,-10-7 5-11,1-1 4 13,0-10 4-13,6-1 2 11,8 1 1 0,10-8 2-11,8 0 3 12,10 5-2-12,8 6 1 6,9 2-5-1,10 0-2 2,2 8 4-1,9 2 4 0,6 1 1 1,9 0 4-1,9-3-1 1,9 0 2-1,9 5-4 1,14 3-1-1,13-3-2 2,15 3 2-3,14 0-1 1,15 3 0 1,12-1-3 0,12 4-1-1,12-4-6 2,15 1-1-4,6 0 1 4,0-1 2-1,6 3 0-1,-1 6 2 0,-2 2-2 1,-3 3-1-1,-6 0-4 1,-18 5 0-1,-15 0-14 0,-12 0-3 1,-15 0-27 0,-8 3-9-1,-16 0-52 2,-8 5-22-3,-12-3 14 9</inkml:trace>
    </iact:actionData>
  </iact:action>
  <iact:action type="add" startTime="5983">
    <iact:property name="dataType"/>
    <iact:actionData xml:id="d2">
      <inkml:trace xmlns:inkml="http://www.w3.org/2003/InkML" xml:id="stk2" contextRef="#ctx0" brushRef="#br0">14176 4416 320 0,'9'-27'121'0,"-15"30"-95"1,-15 10-11 5,7 1-12 0,-13 17-9 3,-18 35 4-2,-6 30-1 1,-5 28 1 0,-1 22 2 0,4 33 2-7,8 9 1 5,6 13-1 2,10-15-2-1,11-12 14 0,6 1 7 0,9-22 14 1,6-20 8-1,6-14-14 1,3-16-5 2,6-13-14-5,8-5-6 3,10-17-32 4,9-9-11 0,8-9-60-11,10-16-24 10,5-18-11-1</inkml:trace>
    </iact:actionData>
  </iact:action>
  <iact:action type="add" startTime="6373">
    <iact:property name="dataType"/>
    <iact:actionData xml:id="d3">
      <inkml:trace xmlns:inkml="http://www.w3.org/2003/InkML" xml:id="stk3" contextRef="#ctx0" brushRef="#br0">14923 5347 152 0,'-3'6'57'0,"3"-1"-44"1,-6 0-4 6,6-5-4 0,0 3-3 0,0-3 1 0,0 0 10 2,0 0 6-2,0-3-10 0,3 0 9-6,0 1 2 7,0-1 5-1,0 1 4 0,0-1-9 1,0 0-2-2,0 1-4 3,-3 2 1-3,0 0-4 3,0 0 1-2,-3 2-3 1,-3 6 0-2,0 3 3 3,3 7 3-2,3 6-4 1,6 0 1-1,3 2-1 1,6 3 1 0,3-2 2-1,3-3 2 1,3-3-3-1,-1-5 0 3,1-6-5-5,-3-2 0 2,0-5-3 1,-3-6 0-1,-3 1-3 1,-3-4 1-1,0 1-9 1,-4 0-1-1,-2 2 4 2,0 0 3-3,0 1-1 3,0 2 0-3,-3 0-1 2,-3 0 0-1,0 0 0 1,0 0 0 0,0 0 2-1,0 0 0 1,0 0 0-1,0 0 0 1,0 0-5 0,0-3 1-2,0-5 2 9,0-5 1-6,-3-5 3-2,3-9 1 1,0-5 1-1,-3-5 0 1,0-10 0-1,-3-1 0 0,0-2 2 1,0 13 1-1,1-8 1 1,-1 5-4-1,0 8-1 1,0 6 1-1,0 10 0 0,-3 3-7 1,-6 21 0 1,-6 18 1-3,-6 19 1 1,-3 13 3 1,1 30 1-1,-1 12-1 1,3 9 1-1,6 7-2 1,1 0-1-1,2-4 1 2,6-7-1-2,6-7 2 1,9-2 3-2,12-12 0 2,14-7 0-1,16-6-3 2,9-12-2 1,11-14-10 3,13-19-6-12,2-18-47 9,-3-21-21 2,1-22-78 0</inkml:trace>
    </iact:actionData>
  </iact:action>
  <iact:action type="add" startTime="7184">
    <iact:property name="dataType"/>
    <iact:actionData xml:id="d4">
      <inkml:trace xmlns:inkml="http://www.w3.org/2003/InkML" xml:id="stk4" contextRef="#ctx0" brushRef="#br0">15623 5591 412 0,'-24'-32'154'1,"-12"8"-120"0,-32-16 8 3,29 27-5 3,-14-3-22 2,-10 0-3-3,-8 1-10 2,-7-4-2-1,-2 11 0 1,0-2-29-7,5 2-10 6,10 2-49 1,5 4-19-1,15-4-43 7</inkml:trace>
    </iact:actionData>
  </iact:action>
  <iact:action type="add" startTime="7424">
    <iact:property name="dataType"/>
    <iact:actionData xml:id="d5">
      <inkml:trace xmlns:inkml="http://www.w3.org/2003/InkML" xml:id="stk5" contextRef="#ctx0" brushRef="#br0">15968 6210 568 0,'0'-6'211'1,"-3"9"-164"0,0 0-13 3,3-3-18 4,-3 0-32 0,3 0-4-2,0 0-36 3,0 0-17-2,9 0 39 1,12 0-65-7,18 0-23 6,17 5-36 6</inkml:trace>
    </iact:actionData>
  </iact:action>
  <iact:action type="add" startTime="7635">
    <iact:property name="dataType"/>
    <iact:actionData xml:id="d6">
      <inkml:trace xmlns:inkml="http://www.w3.org/2003/InkML" xml:id="stk6" contextRef="#ctx0" brushRef="#br0">17513 5440 332 0,'-95'-42'123'0,"29"39"-95"1,-44 16-4 4,54 11-9 1,-10 16-11 4,-8 15-3-4,2 9 0 2,10 4 1 0,11 4-1 0,15 2 15-7,16-3 6 5,20-2-2 2,17-3-1-1,16 3-7 2,18-8 0-3,14 0-5 2,13-3 1-1,5-8-5 1,3-7 0-1,7-12-28 4,5-12-12 1,3-11-53-11,12-13-22 11,3-17-25 2</inkml:trace>
    </iact:actionData>
  </iact:action>
  <iact:action type="add" startTime="7935">
    <iact:property name="dataType"/>
    <iact:actionData xml:id="d7">
      <inkml:trace xmlns:inkml="http://www.w3.org/2003/InkML" xml:id="stk7" contextRef="#ctx0" brushRef="#br0">18424 5009 360 0,'30'8'134'1,"-13"13"-104"0,16 47 1 2,-12-20-7 5,12 37-10 0,8 31 0-1,1 27-8 1,-6 16-4 0,-9-6-1 0,-13 3-1-7,-14-10 2 5,-11-14-1 1,-13-13 2 0,-12-5-11 2,-6-11-2-2,-8-10-35 0,-4-14-13 0,-2-5-43 1,-1-10-18 0</inkml:trace>
    </iact:actionData>
  </iact:action>
  <iact:action type="add" startTime="10217">
    <iact:property name="dataType"/>
    <iact:actionData xml:id="d8">
      <inkml:trace xmlns:inkml="http://www.w3.org/2003/InkML" xml:id="stk8" contextRef="#ctx0" brushRef="#br0">9205 6064 184 0,'-125'-31'71'1,"27"31"-55"0,-54 21-7 3,69 0-5 2,-30 13-6 4,-27 17-2-3,-9 23 3 0,0 16 0 1,-2 7 1-1,5 7 4-6,9 7 5 10,12 0-5 3,15-3 0-13,14 1 0 12,13-1 0-12,12-2 2 11,11-5 1-11,9-11-6 11,10-3 0-1,8-2-14-10,12-1-7 10,9-2-64 1</inkml:trace>
    </iact:actionData>
  </iact:action>
  <iact:action type="add" startTime="10487">
    <iact:property name="dataType"/>
    <iact:actionData xml:id="d9">
      <inkml:trace xmlns:inkml="http://www.w3.org/2003/InkML" xml:id="stk9" contextRef="#ctx0" brushRef="#br0">6881 7890 312 0,'-3'5'115'1,"-3"16"-89"0,-6 14-8 4,6-19-7 1,-3 10-19 3,0 14-2-2,3 7-24 0,3 4-8 0,3-1 22 2,6-13-1-8,3-5 5 4,3-14 20 3,3-7 8-1,6-11 11 1,2-11 3 0,7-10 0-1,0-8-1 0,6-8-10 4,2-5-4-7,4-6-11 6,12-5-2-1,11-3-57 4,21 4-23-12,16 4-32 12</inkml:trace>
    </iact:actionData>
  </iact:action>
  <iact:action type="add" startTime="13265">
    <iact:property name="dataType"/>
    <iact:actionData xml:id="d10">
      <inkml:trace xmlns:inkml="http://www.w3.org/2003/InkML" xml:id="stk10" contextRef="#ctx0" brushRef="#br0">16063 17484 224 0,'3'-3'85'1,"-6"3"-66"0,-3 0-8 2,3 0-6 5,-5 5-7 1,-13 6-2-2,-15 7 5 0,-15 6 3 1,-20 3-1 0,-15 2-4-7,-25 0 0 5,-22-5 1 1,-19-3 0 1,-18-8 0 6,-12-2 0-12,-20-3 0 12,-12 2 2-13,-9 1-1 6,-10 7-1-1,-5 3-2 3,0 9 1-1,-3 4 1-1,-3 0 0-1,9 1 4 2,6-6 2-1,14-8 2 2,10-8 2-2,20-7 1 1,22-12 3-1,17-12 6 1,12-9 2-1,21-10-3 2,9-10-1-3,8-20-6 0,13-12-2 2,9-13-9 0,11-14 0 3,9-13-8 3,13-6 0-13,8 6 3 13,6-13 4-13,6-3 1 11,10 0 2-11,5-13 0 12,6-3 1-12,8-5-2 13,7-5 1-13,6-3 0 11,3-1 1-10,12-22 2 6,-1 7 1 1,1 10-6 5,0 12 0-13,-3 7-8 13,-4 3-3-13,1 5-3 12,-3 10 0-12,3 14-2 12,-3 3 2 1,2 8 0-13,1 10 1 12,3 10 2-12,3 9 4 12,5 7 1-12,7 9 0 12,5 10 6-12,4 5 1 13,8 11 2-13,7 11 2 13,11 10-5-13,21 8-1 10,15 8-2 4,24 11 0-14,21 7 2 0,27 11 2 11,17 8-1 1,27 6-1-12,27 4 1 12,12 9 1-12,26 10-3 13,16 5 0-13,-1 1-6 13,-5-3-3-13,-9-3 6 13,-22-5 1-13,-8-3 3 13,-24 3 2-13,-20 0-1 13,-31-3-1-13,-29-3 12 13,-39 1 4-13,-27 13-4 14,-24 26-2-14,-26 37-1 13,-12 46-1-13,-16 39-4 12,-14 23-1-12,-9 12 8 13,-6-22 4-13,-5-16-1 12,-7-18 0-12,0-19-4 13,0-5 1-13,0-16-4 13,3-21-2-13,0-13-5 12,0-8 0-12,1-11-5 13,-1-18 1-13,-3-17-38 13,-3-9-16-13,-6-9-79 13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7:59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07">
    <iact:property name="dataType"/>
    <iact:actionData xml:id="d0">
      <inkml:trace xmlns:inkml="http://www.w3.org/2003/InkML" xml:id="stk0" contextRef="#ctx0" brushRef="#br0">9137 9014 216 0,'-6'3'82'0,"0"5"-64"1,-6 26 13 3,6-5 1 4,-3 27-17 0,0 21-3-1,3 21-4 1,0 2 2-2,0-5-5 4,3 1 1-9,-2-6 1 4,2-8-3 12,0-11-1-16,0-7-1 22,3-11 1-22,0-6 4 0,3-7 4 20,0-8 2-20,2-6 5 0,1-5-6 22,3-5-2-22,0-3-5 0,3-5-4-1,0-5-22 23,3-6-11-22,0-5-11 0,0-5-1 21,3-5 11-21,-3-4 4 0,-4 1 11 20,1 0 4-20,0 0 8 0,0 0 5 23,-3 0 8-23,0 2 6 0,0 6 8 0,0 2 5 21,-3 1-10-21,-3 2-2 0,-3 2-6 19,-3 4 0-19,-3 4 8 0,-3 12 5 3,0 12 6 14,-3 14 6-17,0 5-7 21,3-3-3-21,-3 0-9 0,0-2-1 21,1-5-8-21,-7-6-3 0,-3-8-4 21,-6-8 1-21,-6-13 1 0,-8-11 0 0,-10-12 2 21,-3-12 1-21,4-2-1 0,-1-3-2 20,7 3 1-20,2 6 1 0,6 4-3 21,6 6 0-21,7 3-8 0,2 7-2 20,6 3-69-20,3 3-31 0,9 2-24 19</inkml:trace>
    </iact:actionData>
  </iact:action>
  <iact:action type="add" startTime="6298">
    <iact:property name="dataType"/>
    <iact:actionData xml:id="d1">
      <inkml:trace xmlns:inkml="http://www.w3.org/2003/InkML" xml:id="stk1" contextRef="#ctx0" brushRef="#br0">11435 11827 152 0,'12'8'57'0,"-12"-6"-44"1,3 1 3 2,-3-3 0 5,-3 3-1-1,0 5 3 1,-6-6-1-1,-3 1-1 1,-3 0-8 1,-6-1-3-8,-6 1 1 4,-2 2-1 2,-4-2 0 1,-3 0 1 0,-5 2 1-1,-1-3 5 1,-3 1 3-1,-5 0 0 1,-7-3 1 0,-5 0-4 0,-10 0-2 1,1 2-6-3,2 1-1 12,-2 2 1-17,-1-2 0 24,4-3-2-24,-1 0 1 0,1-3 4 0,5-2 6 20,7-3-1-20,5 0 1 0,4-2-5 21,2-1-3-21,9-2-2 0,4 2-3 21,-1 1 1-21,3-1-1 0,0 0 0 20,3 1 0-20,1-3 0 0,2-1 2 23,3 1-1-23,3-3-1 0,0-2 3 0,6-1 0 3,1 1 3 12,-1-3 3-15,3-1-2 24,3-1-2-24,0-4 0 0,0-2-1 20,0-5-2-20,0-3 1 0,0-6-2 22,0-4-1-22,-3-6-2 0,3 2 1 0,0-1 1 21,0-1 0-21,3-3 0 0,3-5 0 22,3-2 0-22,3-1 2 0,0-2-1 20,3 5-1-20,0 6 5 0,0 7 1 21,0 6 0-21,0 5-1 0,3 5-1 0,3 3 0 21,2 2 0-21,1 3 2 0,3 3-3 19,0 0 0-19,0 0-1 0,0 5-2 22,2 3 1-22,1 2-1 0,0 1 0 20,0-1 2-20,-3 3 1 0,0 0 1 22,5 0-2-22,1 3 1 0,9 0-2 0,3-1-1 19,8 4-2-19,7 4-1 0,5 4-3 23,7 2 1-23,5 0 1 0,7 5 2 21,5 3 1-21,0 2 1 0,4 3-3 22,2 6 2-22,6-1-1 0,-3 6-2 0,-2 0 0 21,-4 2 3-21,12 6-2 0,-14-6 1 21,-13-2 2-21,-11 0 0 0,-16 2-3 21,-8 9 0-21,-12 4-1 0,-9 9 0 21,-3 7 5-21,-9 14 1 0,-3 16 0 0,-3 2-2 4,-6-5 9 14,0-3 6-18,-3-2-3 25,-3-3 1-25,6-21-6 0,-6 7-2 0,3-12-2 20,3-8 0-20,3-9-11 0,3-12-4 21,3-9-52-21,6-12-22 0,6-28-71 20</inkml:trace>
    </iact:actionData>
  </iact:action>
  <iact:action type="add" startTime="7544">
    <iact:property name="dataType"/>
    <iact:actionData xml:id="d2">
      <inkml:trace xmlns:inkml="http://www.w3.org/2003/InkML" xml:id="stk2" contextRef="#ctx0" brushRef="#br0">10917 9787 104 0,'36'-5'41'1,"-27"2"-32"0,-1-2-18 2,-2 5-10 3,0-3-21 2,0-2-7 0</inkml:trace>
    </iact:actionData>
  </iact:action>
  <iact:action type="add" startTime="9705">
    <iact:property name="dataType"/>
    <iact:actionData xml:id="d3">
      <inkml:trace xmlns:inkml="http://www.w3.org/2003/InkML" xml:id="stk3" contextRef="#ctx0" brushRef="#br0">10920 9419 240 0,'-9'-47'90'1,"-9"23"-70"0,-24 3 2 3,19 15-6 3,-16 6-11 1,-9 11-1 0,-5 13 4 0,-4 21 3-2,1 16-6 3,5 7 8-8,6 6 4 4,13 0 2 4,11 3 1-2,12-3 2 1,15-5 3-2,9-5 0 3,8-4 2-2,7-9-6 12,12-9-1-18,9-8-11 23,5-7-3-23,4-9-6 0,-1-4-1 0,4-12-48 18,-4-10-21-18,7-10-93 23</inkml:trace>
    </iact:actionData>
  </iact:action>
  <iact:action type="add" startTime="10081">
    <iact:property name="dataType"/>
    <iact:actionData xml:id="d4">
      <inkml:trace xmlns:inkml="http://www.w3.org/2003/InkML" xml:id="stk4" contextRef="#ctx0" brushRef="#br0">11941 9184 280 0,'-6'-3'107'1,"-18"14"-83"0,-27 5 10 3,28-6 2 4,-25 6-16-1,-11 5-1 0,-7-2-9 1,-2-3-2-1,-7-3-4 1,1 0-3-7,2-5 0 6,10-3-12 2,5-2-5-3,13-6-52 2,5-7-20 0,12-19-34 5</inkml:trace>
    </iact:actionData>
  </iact:action>
  <iact:action type="add" startTime="10306">
    <iact:property name="dataType"/>
    <iact:actionData xml:id="d5">
      <inkml:trace xmlns:inkml="http://www.w3.org/2003/InkML" xml:id="stk5" contextRef="#ctx0" brushRef="#br0">11724 9070 332 0,'17'21'126'0,"-14"-13"-98"1,-6 0 3 3,0 0-3 4,-3 10-8 0,4 12 0 0,2 9-8-1,2 9-5 0,4 18-4 2,3 11-20-8,0 5-6 5,0 5-101 8,0 0-83-5,0-15 70 5</inkml:trace>
    </iact:actionData>
  </iact:action>
  <iact:action type="add" startTime="24216">
    <iact:property name="dataType"/>
    <iact:actionData xml:id="d6">
      <inkml:trace xmlns:inkml="http://www.w3.org/2003/InkML" xml:id="stk6" contextRef="#ctx0" brushRef="#br0">15170 8821 300 0,'9'-34'112'0,"-12"36"-87"1,0-4-9 0,3 4-11 0,-3 12-4 0,-3 12 1 0,-2 30 6 10,-1 34 3-6,3 23-6 3,3 25-3-7,-3 0 1 6,0-9 11 0,-3 1 8 17,0-19 0-23,-3-16-1 0,-3-13-9 21,0-16-5-21,3-13-2 0,3-13-1 20,3-8-9-20,15-14-50 20,9-7-17-20,18-11-76 20</inkml:trace>
    </iact:actionData>
  </iact:action>
  <iact:action type="add" startTime="24493">
    <iact:property name="dataType"/>
    <iact:actionData xml:id="d7">
      <inkml:trace xmlns:inkml="http://www.w3.org/2003/InkML" xml:id="stk7" contextRef="#ctx0" brushRef="#br0">15855 9319 392 0,'12'-8'145'1,"-15"8"-112"0,-24 0-12 2,6 2-12 6,-14 4-9-1,-13 2 0-1,-9 0 0 2,-11 5 2-3,-3 3-1 2,-1 2-1-7,1 3 3 6,5-5-2-1,7-3-1 2,5-5 1 1,9-2 1-2,10-6 3 1,5 0 2 0,6 0 8-2,6 0 2 0,3 2-2 2,6 4-1-1,12 12-4 3,12 16-1-5,12 22-5 19,18 8-1-23,14 15 3 0,13 14 3 20,2-4 0-20,-2-1 0 0,-1-9-10 19,3-5-4-19,4-2-107 0,-1-6-48 20,-5-21-12-20</inkml:trace>
    </iact:actionData>
  </iact:action>
  <iact:action type="add" startTime="25904">
    <iact:property name="dataType"/>
    <iact:actionData xml:id="d8">
      <inkml:trace xmlns:inkml="http://www.w3.org/2003/InkML" xml:id="stk8" contextRef="#ctx0" brushRef="#br0">18906 13211 196 0,'6'-3'74'0,"-9"-2"-58"1,-18-1-6 4,6 4-8 3,-12 2-3 0,-14 2 0-1,-25 4 1 0,-17 2 0 0,-12 0 0 2,-21 5-3-8,-18-3 0 7,-12 1 4-2,-24-6 3 13,-5-2-1-18,-19-3 0 22,-5-3 3-22,-19-2 1 0,-2-3-3 21,-15-3-1-21,-6 4-1 0,-12-7 1 0,-6 6-2 18,-3 0 2-18,-18-2-2-1,-6 2-1 24,1 3 1-23,-16 2-1 0,-3 0 0 19,-2 6 0-19,-1-3 0 0,-2 3 2 4,-4 2-1 14,1 3-1-18,-7 0 3 1,7 5 0 20,2 3-1-21,-11-3 1 0,11 0-2 22,0-5 2-22,1 0-4 0,5-2 0 21,4-6 1-21,2-3 2 0,3-2-1 23,4-6-1-23,2-5 1 0,-3-13-1 0,0-5 0 20,7-9 2-20,-52-15-1 0,25 3 2 27,17-6-2-27,15-5-1 0,18-9 1 0,9-4-1 21,15-3 0-21,15-5 2 0,21-6-3 22,11-7-2-22,18-6 2 0,22-3 2 0,17-10 0 20,12-5 2-20,15-1 2 0,23-4 4 22,16-1 5-22,23 3 1 0,9-10 0 20,21-4 4-20,9 6-9 0,18-7-1 20,18-4-5-20,18 8-1 0,14-2-3 20,19-3-1-20,17 3-4 0,12 3 1 23,18-4-3-23,12 1 0 0,15 8 1 0,14-3 2 19,19 0-5-19,8 8 1 0,16-3-9 20,20 3-4-20,12 6-3 0,15 9 0 22,21 7 11-22,8 9 8 0,16 6 1 1,20 6 0 7,7 7 3-2,17 14 0 0,12 4 1 1,6 12 0-2,15 2 0 3,3 5 0-3,12 6-3 2,3 5 0 0,3 2 4-1,6 6 3 2,8 5-3-1,4 3-1-2,-3 5 0 1,0 0 0 0,-7 3 0 1,1-1 2-1,-9 1-3 1,-6 2-2-1,-6 3-5 2,-3 3-2 0,-3 5-2-2,3 8 2-1,-3 8 1 2,3 7 3-1,-6 9-1 1,0 10 0-1,-6 14 1 0,0 21 2 1,-12 15-7 0,-18 11-1-2,-14 27 5 4,-22 13 1-5,-20 29 4 3,-21 5 1 0,-24 29 3-1,-15 8 1 0,-27 22 1 1,-32 4 0 20,-36 9 6-27,-27 13 6 0,-38 5-4 20,-37 0-2-20,-29-2-3 0,-29-27 0 0,-34-21 5 22,-32-29 2-22,-27-32 4 0,-36-16 1 20,-27-11-10-20,-26-20-3 0,-15-11-2 23,-15-14 2-23,-27-2-1 0,-3-10 2 22,-15-1-4-22,-18-5 0 0,-2-8-6 0,-10-8 0 21,-14-15-85-21</inkml:trace>
    </iact:actionData>
  </iact:action>
  <iact:action type="add" startTime="30963">
    <iact:property name="dataType"/>
    <iact:actionData xml:id="d9">
      <inkml:trace xmlns:inkml="http://www.w3.org/2003/InkML" xml:id="stk9" contextRef="#ctx0" brushRef="#br0">4857 16497 244 0,'-3'0'93'0,"3"0"-72"1,0-3-4 5,0 3-7 1</inkml:trace>
    </iact:actionData>
  </iact:action>
  <iact:action type="add" startTime="31001">
    <iact:property name="dataType"/>
    <iact:actionData xml:id="d10">
      <inkml:trace xmlns:inkml="http://www.w3.org/2003/InkML" xml:id="stk10" contextRef="#ctx0" brushRef="#br0">4860 16489 349 0,'9'-8'-38'20,"5"-3"-8"-19,4 1 0 0,3-3 19 23,6 2 11-23,3-2 25 0,-1 7 14 20,13 4 11-20,0-1 4 0,5 6-5 21,7-1-3-21,6 4-16 0,-4-1-2 0,13 3-1 21,11-3-6-21,6 1-1 0,6-1-4 0,7 0-1 4,8-2 1 11,9-1 0-15,3-2 0 23,9 0 2-23,12 0-3 0,0 3-2 20,3 0 2-20,3 2 2 0,-1 6 0 21,7-1 2-21,0 1-4 0,-3 2 0 0,3-5 1 20,2-5 0-20,4 2 0 0,-6-5 2 24,-3-3-3-24,-3 1 0 0,-3-4 1 22,-1-2 0-22,1-2 0 0,-9-4 0 0,3-1 0 22,-3 1 0-22,-3 1 0 0,0 5 2 20,-6 6-3-20,0 2 0 0,21 5-4 23,-9 5 1-23,-3 6-5 0,0 8-1 0,-9 11 2 19,6 7 3-19,3 8 3 0,-3 3 3 23,0 0 2-23,6 0 1 0,-4 0-2 21,-2 0 1-21,0 0-4 0,0-6-2 22,-9-2 2-22,6-8 0 0,-6-2-2 0,3-9 2 21,-3-7-4-21,9-1-1 0,0 1 3 22,6-3 1-22,0 7-1 0,3 12 2 21,3 7 3-21,0 3 1 0,3 5-4 22,0 1 1-22,-6-1 0 0,-1 0 0 0,-2-7 0 20,-3 1 0-20,6-4 0 0,3 0 0 19,-6 0 0-19,3-3 2 0,0-3-1 3,-3-5-1 16,3-5-2-19,-1-8 1 0,1-8 1 24,-6-3 2-24,6-8 5 0,3-5 4 20,0 0 2-20,3-5 3 0,3-5-12 21,-1 2-1-21,7-5-3 0,6-6 0 23,-3 1-3-23,5-3 2 0,4-8 1 0,3-3 2 19,8-5-1-19,-2 0-1 0,3 0-4 23,-1 8 0-23,13 3-7 0,-1 10-1 20,4 8-6-20,5 5-2 0,9 9 4 23,1 2 2-23,-4 8 9 0,10 0 2 0,-4 10 5 19,3 6 3-19,-5 5 4 0,8 8 5 22,-6-3-4-22,-2 1 0 0,-7-3 2 20,-9-1 5-20,-2-4-5 0,-15-3-2 24,-7-6-3-24,-5-10-2 0,-6-11-1 0,-15-7 2 19,-7-11-5-19,-8-14-1 0,-11-12-2 22,-13-12 0-22,3-12 0 0,-6-11 0 20,-3-16 2-20,-5-2 0 0,-10-4 6 20,-3-12 4-20,-5-11-3 0,-4 0-2 22,-8-8-2-22,-10-13-3 0,-8-3 1 0,-9-10-1 20,-19-1-5-20,-14 3-1 0,-11 3 3 24,-16 8 1-24,-18 8-3 0,-6 2 1 0,-14 3 0 7,-15 14-1-1,-19 15 1 20,-2 11 0-26,-12 7 0 0,-15 6 3 20,-15 3 0-20,-12 10 3 0,-17 8-3 0,-7 3-2 24,-21 0 2-24,-8 2 2 0,-15-5 0 20,-3-2-1-20,-13 5-2 0,1-3 1 22,-6 5 1-22,-6-2 0 0,-12-8 0 24,-9-5 0-24,3-9 0 0,-6 9 0 0,4 5 0 24,2 5 0-24,3 0 0 0,3 5 0 0,0-5 0 21,0-2 0-21,3 5-3 0,0 5 2 26,0 10 3-26,9 17 1 0,9 18-4 0,6 21 1 21,14 22 0-21,7 12 2 0,3 12-1 0,8-1-1 20,1 0 1-20,-1-5-1 0,-14-5 2 21,-3-14 1-21,-16-10-1 0,-8-14-2 21,-15-10-10-21,-3-10-4-1,-2-9 5 24,-10 1 2-23,3-6 5 0,-6 3 1 0,0 0 1 22,3-3 2-22,-6 5-1 0,-5 6 2 20,5 8 0-20,-3 5 1 0,6 8-5 23,6 7-1-23,-3-1 1 0,-2 4 2 19,-7-2 0-19,-9-5 2 0,-6-1-2 23,-8-2-1-23,-4-8 1 0,1 0-1 0,-1 0 0 19,3-5 2-19,1 0 1 0,5 5 1 4,18 0-5 15,18 13-1-19,12 5 1 21,15 19 0-21,18 16 1 0,14 11 0 23,22 5 0-23,8 2 0 0,16 1 0 0,11 4 0 19,9-2 0-19,21 6 2 0,8-1-3 22,16 16 0-22,12 11-1 0,14 5 0 20,16-2 4-20,5 2 3 0,12-5-2 22,10-11 0-22,8-10-1 0,6-9 1 0,12-4 2 20,18 2 2-20,8 0 1 0,19-3 0 2,9 3-2 6,11 1 1-1,6 1 2 0,7 9 2 24,8-3-14-31,3 5-8 0,18-2-65 0,27 5-27 19,30-5 8-19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8:40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12">
    <iact:property name="dataType"/>
    <iact:actionData xml:id="d0">
      <inkml:trace xmlns:inkml="http://www.w3.org/2003/InkML" xml:id="stk0" contextRef="#ctx0" brushRef="#br0">14804 8289 140 0,'-77'-42'55'1,"32"26"-43"0,-41-8-1 2,41 16-2 5,-20 1 0 0,-10-7 2-1,-11-4-5 1,-9 2-2 0,-9-3-2-1,-6-4-4-6,-4-7-1 6,-5-9 6 0,0-12 5 1,0-15-6 0,3-8-1-2,12-8 1 2,9-18 3 0,23-9-2-1,25-10-2 0,26-16 2 2,27-10 2-3,26 2-2 2,25 0 0 0,26 5-3 0,28 22-1-2,17 21-1 3,20 21 0-2,22 21 0 1,15 21 0 0,11 27-3-1,3 26-1-1,-8 21 5 3,-7 22 5-3,-8 18 0 2,-21 29 3-1,-24 11 9 2,-24 10 7-3,-27 3-8 3,-29-6-3-3,-24-4-5 4,-27-9 0-4,-24-10 2 1,-24-8 2 0,-17-11-3 1,-13-15-3 0,-11-12-2 0,-3-1 0-1,-3-6-51 1,5-3-19-1,1 0-31 7</inkml:trace>
    </iact:actionData>
  </iact:action>
  <iact:action type="add" startTime="7562">
    <iact:property name="dataType"/>
    <iact:actionData xml:id="d1">
      <inkml:trace xmlns:inkml="http://www.w3.org/2003/InkML" xml:id="stk1" contextRef="#ctx0" brushRef="#br0">13754 9102 176 0,'-6'103'68'0,"-3"-37"-52"1,-15 11 8 4,12-40 0 2,-6 10-10 3,-9 6-3-5,-5 3-9 3,-7 2-1 1,-9-8-1 0,-5-7 0-9,-13-9 2 5,-17-5-3 2,-21-8-2 0,-15-10-1 3,-24-6 3-4,-15-5-2 2,-15 0-1-1,-11-2 5 0,-7-1 1 1,-2 0 0 1,-1-7-2-2,1-9 3 0,8-7 2 0,10-6 4 1,17-5 2-1,21-3 3 1,18 1 2-2,21 2-7 3,14 5-3-2,13 8-8 1,11 5-1 1,4 6-52-3,2 8-23 0,4 5-15 10</inkml:trace>
    </iact:actionData>
  </iact:action>
  <iact:action type="add" startTime="8013">
    <iact:property name="dataType"/>
    <iact:actionData xml:id="d2">
      <inkml:trace xmlns:inkml="http://www.w3.org/2003/InkML" xml:id="stk2" contextRef="#ctx0" brushRef="#br0">11551 9649 200 0,'-33'-13'74'0,"3"10"-58"1,-44 9-4 4,38 2-4 2,-59 5-7 1,-42 8-1 0,-39 3 1 0,-38 2-1 1,-18-2 0-1,-21-8-7-7,-18-3-3 6,-3-5-8-1,-6-8-1 0,4-5 10 2,8-11 5-1,18-8 16 1,18-2 9-1,23 2 10 1,31 0 5-1,26 3-15 1,30 5-4-1,30 6-24 3,23 2-10-4</inkml:trace>
    </iact:actionData>
  </iact:action>
  <iact:action type="add" startTime="8464">
    <iact:property name="dataType"/>
    <iact:actionData xml:id="d3">
      <inkml:trace xmlns:inkml="http://www.w3.org/2003/InkML" xml:id="stk3" contextRef="#ctx0" brushRef="#br0">15718 9898 184 0,'21'-16'71'0,"-18"16"-55"1,3 0 9 3,0 3 1 4,9 2-6 1,11 6-2-3,19 5-10 3,18 7-3-2,26 7-3 1,21-1-8-7,21 2-4 5,15-7-1 2,9-11 1-2,-1-7 6 2,1-9 4 0,-6-8 7 0,3-10 6-1,0-10-1 1,-9 1 1-1,-1-4-10 0,1 0-3 2,-6 5-1-2,-3-1 0 0,0 9-35 0,0 11-15 1,-3 20-43 7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8:49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40">
    <iact:property name="dataType"/>
    <iact:actionData xml:id="d0">
      <inkml:trace xmlns:inkml="http://www.w3.org/2003/InkML" xml:id="stk0" contextRef="#ctx0" brushRef="#br0">4220 17896 44 0,'0'-5'16'1,"0"-3"-12"0,0 3 12 2,0 0 4 5,-6-1-2 0,3 1 2 0,-3-3-9-1,0 0-4 1,-3 0-4-1,-6-2-3 1,-3-4 1-1,-3-1 1 0,-5-1-3 1,-7-3-2-1,-6-5 2 1,-3-2 2 0,-8-6 0-1,-1-5 2 1,-5-5-2 2,-4-6-1 15,-2 0 1-24,-10-4-1 0,-2-7 0 14,2-4 0-14,1-6-3 0,-4-5 2 11,1 0 1-11,-3-5 0 13,-1-3 0-13,1-8 2 13,5 0-1-12,1-3 2 10,3-5 4-7,2-5 4 0,-2-3 5 2,5 0 4 1,-2-2-8-1,8-6-4 1,-2-2-5 0,8-1-3-2,0-7 1 3,1-1-1-9,8-4 0 7,0-6 4 1,13-3 2 0,-1-5 6-1,9-5 5-1,6 0-5 3,9 0 1-2,-3-32-6 0,12 11-2 1,6 13-5 0,9-1 0-2,3 7 4 3,3 12 5-2,11 8-3 1,7 1-1-1,9 7 0 1,-1-8-1-1,10 1-9 1,5-4-4-1,7 4-9 1,5-1-1-1,9-2 1 0,13 5 1 3,11-3 12-5,0 3 5 2,12 0-6 2,3 8-1-2,6 3-1 1,9 2 2 4,12 3 6 1,8 10 2-12,4-5 8 12,9 1 6-12,5-1 5 12,7 3 2-12,5 5-4 13,4 0-1-13,-1 0-8 13,13 0-4-13,-1 13-3 5,6 3-3 2,-2 14-2-1,2-1 1 1,3 5-1-1,-2 3 0 0,2 11 0 1,0 10 0-1,1 17 0 1,-7 17-2-1,0 17-2 1,-8 13-1-1,-4 8-18 2,-5 7-7-3,-1 1 8 2,7 2 4-1,-7 3 9 0,10 5 7 1,-7 3 3 0,10 6 3-1,-10 1-3 0,-5-1-2 1,-4-4 2-1,-11 6 0 2,-4 5 1-3,-5 14 0 1,-18 7 0 2,-9 6 0-2,-6 4 0 5,-3 15 0 1,-18-1 0-12,-12 5 0 12,-6 8 0-12,-2 6 0 12,-10-8 0-12,-8 13 0 11,-10-3-3-11,-5-2 0 12,-7 10 2 1,-11 3 2-13,-9-3 0 2,-6 13-1 4,-7 9 1 1,-5-1-1 1,-9 19 0-3,-6-3 0 1,-6 14 0 1,-8-1 2 0,-13 9-1-1,-9-3-1 0,-12-3 3 1,-11 11 0-1,2-9 3 1,-5 9 3-1,-9-3 5 3,-13 8 1 1,-11-5-6 4,-6 2-3-14,-15-7-3 11,-21 2-3-11,3-8 1 12,-12-18 1-12,-9-9 1 13,1-12 3-13,-13-17-3 12,-3-15 0-12,-8-11-1 4,-4-13-2 4,-5-21 1 5,-13-16-1-13,1-11 0 11,-10-10 2 1,1-3-1-12,-9-3 2 13,9-8-2-13,-7-7 2 13,10-11 9-13,-6-8 4 11,8-8-1-11,-2-5-1 13,-1-6-4-13,4-5-1 12,6-5-3-12,14-8 1 11,-2-5-6-11,11-6-3 12,12-2 1 1,7-8 0-13,8-8-39 12,9-14-15-12,15 1-44 11</inkml:trace>
    </iact:actionData>
  </iact:action>
  <iact:action type="add" startTime="6814">
    <iact:property name="dataType"/>
    <iact:actionData xml:id="d1">
      <inkml:trace xmlns:inkml="http://www.w3.org/2003/InkML" xml:id="stk1" contextRef="#ctx0" brushRef="#br0">22701 12729 192 0,'3'-16'71'1,"-3"14"-55"0,-3 2-9 2,0 0-6 5,-6 0-3 0,-6 0 1-1,-6 0-2 1,-11 0 0-2,-10 0 2 2,-6 0 0-7,-5 2 3 6,-10 4-3 1,-8 4 0-1,-6 3 1 1,-1 1 0-2,-8 4 2 4,-6-5 3-4,-13 1-4 3,4-4-1-2,-3-2-2-1,-6 0 0 3,-3 0 0-1,3 0-2-2,-3 0 3 2,-4 2 2-1,-2 1-2 1,3-3 0-1,-6-3 3 1,-3 6 3-1,-3-6-2 2,0-2-2-3,-9-1 2 3,0 1 2-2,-3-3-2 0,-5 0-2 0,-4 0 0 2,-6-3-1-2,0 1-3 0,3-1 0 0,-2 0 2 1,-1 6 0-1,0 0 3 2,3-1 1-4,0 6-1 4,1-2 1-2,-4-1-2 0,-3 0-1 1,6-5 3 1,4 0 0-3,-28-2 3 2,18-1 3-1,12-8 2 1,12 1 3 1,9-1-3-3,12-2-1 1,12 2-6 2,15 1-3-3,8 2 0 2,10 0-1-1,11 3 0 1,7-3 2 0,11 5-1 0,9 0-1-2,9 1-4 3,7-1 0-2,8 3-58 7,17 11-65-7,13 2 26 1</inkml:trace>
    </iact:actionData>
  </iact:action>
  <iact:action type="add" startTime="7954">
    <iact:property name="dataType"/>
    <iact:actionData xml:id="d2">
      <inkml:trace xmlns:inkml="http://www.w3.org/2003/InkML" xml:id="stk2" contextRef="#ctx0" brushRef="#br0">19838 13753 108 0,'-39'3'41'1,"6"10"-32"0,-14 5 0 2,23-10-3 4,-15 6-7 2,-17 9 1-2,-22 9 2 1,-11 8 1-2,-18 7 1 3,-18 4 0-1,-12-4-5 0,-15-7-1-1,-9-11 3 1,3-16 1-1,1-18 2-1,14-13 2 2,12-22 8 0,15-10 3-1,12-9 5 1,20-15 1 0,19-16-6-1,20-5 0 0,24-8-10 2,24-8 0-8,24 0 3 4,30 5-13 3,26 3-2 0,24 5-3 0,39 10 2 0,21 14-1-1,29 21 2 0,24 30-4 1,21 36 1-2,9 27-3 2,-8 42 2-1,-7 29 9 1,-24 32 5-1,-38 18 15 1,-39 6 10 0,-42-1-10-1,-44-20-3 1,-45-11-13-1,-42-13-2 1,-33-14-11-1,-32-18-2 0,-24-13-65 8,-12-14-48-7,-11-20 45-1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9:27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01">
    <iact:property name="dataType"/>
    <iact:actionData xml:id="d0">
      <inkml:trace xmlns:inkml="http://www.w3.org/2003/InkML" xml:id="stk0" contextRef="#ctx0" brushRef="#br0">19427 18026 60 0,'-15'-3'24'1,"6"1"-18"0,-12-4 11 2,12 4 6 4,-6-3-1 1,-5-6 1-1,-4-2-8 1,-3-6-2-1,-3 1-7 2,-5-1-2-3,-4 1-4 3,-9 4-1-2,-2 6 1 1,-7 3 6-7,-2 3 4 5,-7-1 3 1,-5 3 5 2,-13 0-1-3,-8 3 1 2,-6-6-7 0,-15-2-4-1,-15-1-7 3,-12-2 0-4,-15 0-5 0,-12 3 1 2,-2 0 2 0,-7 2 3-1,0 1 0 2,-11 2-1-3,2 0 1 3,-5 5-1-2,-1 3 0 0,-2 2 0 0,2 1 2 1,7-6 3 0,-4-2 9 0,1-6 5-1,2-5 0 1,-2-5-2-1,2-5-3 0,-2-14-1 1,-4-5-14 1,-2-16-6-5,-4-13 5 4,-2-8 3 0,-7-14-11 9,10-4-6-16,2-9 0 16,10 1 1-16,-27-22 4 16,26-2 5-16,21-6 5 0,15 6 5 16,10-6 3-16,11-8 3 16,11 6-1-16,10-3 2 0,9-8-4 16,12 6 1-16,8-4-3 2,13-4 0 15,11-3 1-17,7-8 1 1,11-6-1 7,9-4-1-1,12-6-6-1,9 5-1 0,12-2-2 1,9 2 3-1,9 5-2 1,12 4-1 0,11-4 5 0,10 4 1-2,8-4 4 3,13 1 3-3,8-3 2 3,9 0 1-3,10 8 0 2,8-3 0-1,12-3-4 2,12 12-3-3,5-4-2 13,13 1 0-18,6 7-4 17,9 6 0-17,14 0-4 0,4 0 1 17,2 10-3-17,16 3 2 18,5-3-2-18,9 9 0 0,0 1 4 16,16 7 3-16,-4 2 1 16,9 5-1-16,3 13-2 0,12 8 1 14,0 3-6-14,9 6 0 1,12 7-4 6,-1 8 0 0,10 11-1 1,6 0 0-3,0 12 2 1,2 7 1 1,-2 2 6 0,-3 10 1-1,-1 3 2 0,-2 6 2 1,-3 10-1-1,12 2-1 1,-4 12-2 0,7 15 1 0,6 8-1-1,-1 13-2 0,-5 13 3 1,-3 6 0-1,-13 5 1 1,-5 14 0-1,-18 15-3 1,-6 8 2-1,-9 21 1 2,-6 16 0-3,-8 6-14 1,-1 26-3 0,-15 0 2 10,-3 13 1-16,-20-3 9 4,-7 1 2 9,-11-1 5-12,-18-2 3 16,-18 8 7-17,-15-16 4 18,-9 10-6-18,-21-10-3 0,-14 11-7 17,-16 2 0-17,-11 3 0 0,-13 10 2 17,-8 6-1-17,-9 10-1 2,-12 3 3 6,-12-5 2-3,-15-1-4 1,-15 1-1 1,-11-3 0-1,-19 2 2 0,-5-7-1 2,-10-14-1-2,-14-18-2 1,-21-8-1 9,-3-16-1-16,-24-5 3 17,-15-8 0-17,-11 0 1 0,-19-3 2 18,-3-18 1-18,-17 0 1 17,-3-1 0-17,-19-10-2 0,1-5-2 17,-6 5 1-17,-6 6-1 0,3-1 0 16,-3-10 0-16,3-8 0 16,-10-8 0-16,7-11 0 0,-9-18 2 6,0-11 1 0,-3-18 3 1,3-11-1-1,-6-10 2 2,9-11-2-2,0-8 0 0,0-11-3 1,3-4 1-1,0-9 4 2,3-2 4-3,-7-6-6 3,7-8-3-3,-3-5-6 4,6-2 0-4,6-3 2 1,9 2 3-1,8 3-5 4,16 11 1-4,20 5-10 3,16 5-4-2,14 3-60 7,3-6-54-6,33-15 41 0</inkml:trace>
    </iact:actionData>
  </iact:action>
  <iact:action type="add" startTime="24081">
    <iact:property name="dataType"/>
    <iact:actionData xml:id="d1">
      <inkml:trace xmlns:inkml="http://www.w3.org/2003/InkML" xml:id="stk1" contextRef="#ctx0" brushRef="#br0">17296 2185 436 0,'12'-5'0'0,"-3"-8"2"20,-4 5 1-19,-2-5 3 0,-3-6 3 4,-6 3 0 3,-2 3 2 2,-7 3-6-5,-9 15 6-4,-12 16 2 5,-14 37 27 2,-4 40 11 0,-3 21 4 0,-8 21 4-1,-9-2-12 1,-4-8-7 0,1-6-18-1,2-5-8 0,7-16-9 3,2-15-4-4,4-6 2 0,2-3 0 3,4 6-4-1,8-9 1-2,6-4 0 3,7-11 2-3,5-8-23 3,9-8-8-2,6-14-32 0,9-12-14 0,15-24-55 1,18-38-22-1,15-44 7 7</inkml:trace>
    </iact:actionData>
  </iact:action>
  <iact:action type="add" startTime="24410">
    <iact:property name="dataType"/>
    <iact:actionData xml:id="d2">
      <inkml:trace xmlns:inkml="http://www.w3.org/2003/InkML" xml:id="stk2" contextRef="#ctx0" brushRef="#br0">17138 2027 368 0,'54'-14'140'1,"-4"12"-109"0,13 4 2 3,-34 1-4 5,16 8-22-3,15 10-4 1,11 11-4 2,9 26-1-2,4 27 2 1,-1 15 0-8,-9 11 0 8,-14 11 0 0,-21-11 0 0,-24-13 11-1,-27-11 7 0,-15-10 6 2,-21-19 5-3,-14-5-11 3,-7-16-5-3,1-8-6 2,2-10-2-1,1-6-8 1,-1-13 0-1,4 0-34 1,2-5-13 1,4-3-37-2,8 0-15 1</inkml:trace>
    </iact:actionData>
  </iact:action>
  <iact:action type="add" startTime="24740">
    <iact:property name="dataType"/>
    <iact:actionData xml:id="d3">
      <inkml:trace xmlns:inkml="http://www.w3.org/2003/InkML" xml:id="stk3" contextRef="#ctx0" brushRef="#br0">18123 3831 380 0,'15'13'143'1,"-9"-7"-112"0,-3-1 1 4,-6 3-9 1,-6 5-8 2,-15 6 4 0,-14 7-2-1,-16 6-1 1,-23-3-8-1,-19 8-3-6,-8 0-1 6,-9-8 2 1,-9-5 1-1,3-5-3 1,9-6-3-1,6-5 2 1,8-8 0-1,10-11-6 1,15-5 0-1,11-8-6 1,15-7-1-1,19-12 0 0,20-15 4 1,24-19 3-1,11 6 2 0,13 10 1 2,6 3 2-2,2 18 5 1,1 8 6-1,-4 14-7 1,1 18-1-1,0 24-5 2,-1 21-1-3,-2 16-1 2,-6 10-2-1,-1 14 7 0,-8 2 5 1,-6 8 9-1,-6-7 7 1,-3 7-11 0,-6 3-2 0,-3 2-7-1,0 3-1 0,2-5-10 1,4-2-3-2,3-4-37 3,3-18-16-3,6-5-41 3,9-27-15-2,8-23-31 7</inkml:trace>
    </iact:actionData>
  </iact:action>
  <iact:action type="add" startTime="25235">
    <iact:property name="dataType"/>
    <iact:actionData xml:id="d4">
      <inkml:trace xmlns:inkml="http://www.w3.org/2003/InkML" xml:id="stk4" contextRef="#ctx0" brushRef="#br0">19436 3688 360 0,'59'-10'134'1,"-50"12"-104"0,-9 4-8 10,-38 12-15-2,-22 22-3-2,-26 26 17 1,-24 40 9-2,-9 31-15 2,-12 30-6-7,6 2-4 6,11 1 3 2,22-6 3-2,21-19-6 2,17-10-1-2,18-18-20 1,19-19-7 0,20-19-67-2,17-23-31 2,16-27-26 5</inkml:trace>
    </iact:actionData>
  </iact:action>
  <iact:action type="add" startTime="25507">
    <iact:property name="dataType"/>
    <iact:actionData xml:id="d5">
      <inkml:trace xmlns:inkml="http://www.w3.org/2003/InkML" xml:id="stk5" contextRef="#ctx0" brushRef="#br0">19769 4350 316 0,'-18'26'118'1,"-5"14"-92"0,-19 29 13 2,18-27-2 4,-15 22 2 1,-11 10 5-1,-4 2-17 0,1 12-5 1,5-4-14 1,6-7-5-9,10-3 0 6,8-10 0 4,12-6 3-6,9-16 1 5,15-7 1-3,15-14-4 3,11-16-1-1,13-21-8 0,2-18-2-1,-5-14 4 0,-3 1 1 1,-7 7 2 0,-5 8 0-2,-9 14 2 2,-6 20 3 0,-6 35-7-1,-3 24 0 1,0 24 2 0,0 13 4-2,2 0 3 2,10-8 1-1,3-16-2 3,6-14-1-4,9-17 3 1,5-19 3 1,10-16 0 0,8-16 1-1,10-14 5 1,8-15 1-2,0-13-9 2,-8 0-3 0,-7 2-9-1,-5 3 0 0,-1 3-8 1,1 0-3-1,5-3-58 1,7-14-28 0,-1-12-96 7</inkml:trace>
    </iact:actionData>
  </iact:action>
  <iact:action type="add" startTime="25956">
    <iact:property name="dataType"/>
    <iact:actionData xml:id="d6">
      <inkml:trace xmlns:inkml="http://www.w3.org/2003/InkML" xml:id="stk6" contextRef="#ctx0" brushRef="#br0">21439 4479 360 0,'9'53'134'0,"-9"8"-104"1,-15 58 14 4,6-50-2 3,-12 42-18 0,-11 27-1 0,-13 18-11-1,-12-11-5 1,-2 4-4 0,-16-12-3-7,-8-20 1 5,-12-9-1 2,0-15 0-2,-4-14-5 1,-8-8 1 1,-3-10-33 0,3-10-13-1,0-14-41 0,9-14-17 1,14-12-27 8</inkml:trace>
    </iact:actionData>
  </iact:action>
  <iact:action type="add" startTime="26241">
    <iact:property name="dataType"/>
    <iact:actionData xml:id="d7">
      <inkml:trace xmlns:inkml="http://www.w3.org/2003/InkML" xml:id="stk7" contextRef="#ctx0" brushRef="#br0">20031 7133 316 0,'-42'0'121'0,"-8"-10"-95"1,-39-9 0 5,41-2-7 1,-32-16-12 1,-34-32-2-1,-28-24-2 2,-28-28 0-3,-24-19-2 2,-20-9-1-7,-30-17 1 5,-9-1-1 2,-15-2 0-1,-12-9-3 2,1-4 2-3,-7-17 1 2,9 6 2-1,12-3-1 1,15 11-1-1,18 13-2 1,27 8 1 0,20 21 1-1,18 16 0 1,24 6 0-1,27 2 0 0,24 7 0 2,24 1 0-3,23-18 2 2,21-9 1-1,27-21-8 1,30-10-4-1,23-14 0 1,16-4 3-1,17-1 5 2,15-3 5-3,9 14 10 3,-5 2 3-3,-4 6-2 2,-3 10-1-1,-9 11-8 1,-5 3-4-1,-13 18-6 1,-9 13-2 0,-5 19 7 0,-3 10 4 0,-1 16-2-2,-5 6 0 1,-1 15-1 1,1 3 1 0,14 8-4-1,4 16 0 0,2 21 1 2,13 13 2-2,20 13-3 2,12 27 0-4,33 24-1 4,20 21 0-3,28 13 2 3,23 32 0-3,33 16 0 2,15 15 2-1,15 17-8 1,23-3-3 0,10 10 0 0,8 3 0-1,1 6 1 0,8-9 2 1,-5-2 4 0,-25-16 3-1,-8-27 0 1,-33-5-1-2,-15-15-2 3,-30-9 1-2,-17-8 1 1,-25 14 0-1,-26-3 0 1,-33 3 2-1,-27 26-1 1,-26 18 2-2,-33 36 9 3,-36 20 4-2,-45 21-7 1,-35 30-3-2,-27-1-2 3,-33-15 2 0,-6-30 1-3,-12-31 1 0,1-40 0 2,8-40 0 0,6-23-2 0,9-22 1-1,18-21-4 1,15-18-2-2,6-16-16 4,11-11-5-5,4-8-41 4,3-15-15-2,-4-17-71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04:10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35">
    <iact:property name="dataType"/>
    <iact:actionData xml:id="d0">
      <inkml:trace xmlns:inkml="http://www.w3.org/2003/InkML" xml:id="stk0" contextRef="#ctx0" brushRef="#br0">3845 11658 208 0,'-6'0'77'1,"6"5"-60"0,-9 8-3 3,6-5-5 3,0 3-10 1,-6 2-1 0,3 5 1 0,0 9 2-1,0 10 0 1,6 16 4-7,0 16 4 5,3 10 15 2,-3 14 9-1,0 4 0 2,0 7 1-1,-6 1-4-1,0 1-1-1,-6-5-1 3,0-3 2-2,3-22-3 0,-9 30 1 0,4-8-10 1,-7-11-3 0,3-7-2 0,6-3-1-2,-6-6 0 3,6-7 0-2,-3-9-6 0,3-10-4 0,3-8-4 1,4-10-1-1,-1-6-16 2,3-8-7-3,6-8-27 3,5-18-9-1,4-19-53-2,0-18-21 1</inkml:trace>
    </iact:actionData>
  </iact:action>
  <iact:action type="add" startTime="8791">
    <iact:property name="dataType"/>
    <iact:actionData xml:id="d1">
      <inkml:trace xmlns:inkml="http://www.w3.org/2003/InkML" xml:id="stk1" contextRef="#ctx0" brushRef="#br0">3782 11676 256 0,'6'-3'96'0,"-6"3"-75"1,0 0-8 4,0 0-9 2,0 0-8 1,0 0 3-1,0 0-2 1,6 3-1-1,6-3 3 1,6 0 0-7,3-3 3 5,8 1 5 3,4-1 4-3,12 0 2 1,5 3 3 1,10 0-9 0,8-2-4-1,13-1-2 1,8 1 1 0,12-1-1 1,15 0-1-1,15 1 1-1,6 4-1 0,9-2 4 1,6 3 5-1,3 2-5 1,2-2-2-2,7 2-4 2,0 0 1-1,5 1 1 2,7-1 0-3,12 0 2 4,-1 1 3-4,7-4 2 1,-1 1 1 0,7-3-4 2,-4 0-1-2,-6-3 1 0,1-2 0 0,2 0-5 1,-5-6-1 0,-1 3 3-1,4-2 1-2,2-1-5 4,4 0 0-1,-1 1 1-1,4 5 3 1,-1-3 0-1,4 5-1 1,5-2 1 0,-3 5-1-2,13-3 0 4,2 6 0-4,6-3 0 1,3 2 0 1,54-2 4 0,-18 3 5-1,0-3 1 1,-3 5 4 0,0 1-7-1,0 1-4 1,6 7-2-1,6-1-1 0,2 5-3 1,7 1 2-1,3 2 1 0,3 3 2 0,-1 0-1 2,-5-3-1-2,-9-3 1 0,3 1 1 0,-9-3-3 3,2 2 0-4,-8-4 3 1,0-1 1 1,3 3-4 0,-9 0-1-1,9-3 1 1,0 0 2-1,-9-2 0 1,-3-1-1-1,0-5 1 0,-9 1 1 1,-3-4-3 0,-3-4 0-2,-5-4 1 3,-7 4 0-2,0-3 0 1,-6-1 2-1,-8-4-1 1,-16 2-1-1,-2-3-2 2,-7-2 1-3,-14-3 1 1,-10-2 2 1,-11-6 5 0,-12-5 6-1,-9-1-3 0,-9-1 2 0,-9-1-5 2,-9 3-2-2,-8 2-2 1,-7 1-3-1,-6 2-4 1,-2 3 0-2,-10 5 0 3,-5 0-1-3,-7 6 6 2,-8 2 1 0,-10 5-3 0,-5 6-1-2,-3 10-2 3,-6 11 0-2,-4 15 0 1,-2 17 3-1,-3 10 0 1,-6 11 1-1,-3 10 2 1,-3 8 1-2,-3 3-1 3,-3 6-2-2,-3 4 5 1,0 6 1 1,-6 2 0-3,0-2-1 0,0 8-3 3,0-3 1-2,3-5-4 1,3-9 0-2,3 1 1 3,3-8 0-2,3-8 0 1,0-8 0-1,0-8 0 1,0-13 2-1,0-8-1 1,0-13-1-1,-3-9 3 1,0-7 0-1,-3-5-8 0,0-6-2 1,0-3-1 0,-3-2 2 1,0 0-1-3,-3-2 0 0,-3-4 1 3,-3-2 4-2,-6-2-1 1,-5-4 1-1,-7-2 0 1,-9 0 0-1,-6-2 4 1,-8-1 1-1,-4 1-4 1,-2-3 1 0,-4-1 0-1,-8 1 0 1,-13 2-3-1,-2-2 2 1,-6 3 1-1,-9 2 0 0,-12-3 0 1,-9 1 0 1,-9-4-3-2,-18 1 2-2,-6-3 1 4,-9 0 0-2,-8 0 0 1,-4 3 0-1,-9 0 0 2,1 2 0-3,-10 6-3 3,1 0 2-3,-15 0-1 4,-1-1-2-5,-11-2 5 3,-6-5 1 0,-15-3 0-1,3-2-2 1,-10 2 1 0,1 0-1-1,-3 5 0 1,3-5 0 0,-6 9-3-1,3-7 2-2,0 4 3 5,-9-3 1-3,3-1-1 1,-9 6-2-2,3-2-2 2,-2 2 1-1,-4 0 1 2,0 0 2-2,0 5-1 2,6 1-1-3,-9 2 1 1,12 0-1 1,0 5-3-1,-3 3 2 0,12 2 1 1,-6 4 0 0,0-4 0-1,0 4 0 2,3-4 0-2,-9 3 2-1,3-5-3 2,3-2 0 0,-9-1 3 0,6-3 1-1,1 4-4 1,-4-4 1-1,3 4 0 1,0-4 2-1,-3 1-1 2,0 2-1-3,3 1 1 1,-6 2-1 1,9-1 0 0,-3 4 2-1,-3 0-1 1,3-1-1-1,-3 1 3 1,0-1 2-1,0-2-2 1,9 0 0-1,0 0 3 1,9 3 3-2,6-1-2 3,9 4 1-3,0-4-3 3,14 6 2-2,7-3-6 1,12-2-1-2,20 2 0 5,12-2 2-6,18 7-3 2,21-5 0 0,12 1 5 2,12-4 2-2,3 3-7 1,14-2-1-2,4 2 0 3,18-5 3-1,2 0 0-1,12-3 2-1,10 1-4 3,11-4 0-2,3 4 3 1,9-4 3-1,3 1-9 1,3-3-4-1,3 0-12 0,3-3-5 0,12-7-57 3,3-22-24-4,21-18-27 9</inkml:trace>
    </iact:actionData>
  </iact:action>
  <iact:action type="add" startTime="13534">
    <iact:property name="dataType"/>
    <iact:actionData xml:id="d2">
      <inkml:trace xmlns:inkml="http://www.w3.org/2003/InkML" xml:id="stk2" contextRef="#ctx0" brushRef="#br0">11554 8631 244 0,'-12'18'90'1,"3"-5"-70"0,-15 11 6 3,12-13-1 5,-3 5-12-2,-8 2 0 0,-7 1-5 1,-12-1-3 0,-5 1-2-1,-16-1 0-6,-5 1 0 5,-10-3 1 2,-5 2 0-1,-6 1-7 3,-4-6 0-4,7-5 3 1,-3-3 4 0,2-5 12 2,-2-2 5-2,0-6-9 1,5-11-2-1,1-5-4 1,6-7 1-2,2-9 0 3,10-8 3-3,8-2-1 4,7-3 2-4,2-5-4 1,6-6 1 1,10-2-3 0,2-5 0-2,6-3-3 3,0 0 1-2,3-6-2 1,4 1-1-1,2-1 1 0,6 1-1 0,6 5 2 2,3 3 1-2,6-6-1 0,6 3-2 0,11-6-2 1,10 1-1 0,9 2-1 0,8 9 3-1,13 1-2 2,5 7 1-4,13 4 2 3,8 6 0 0,30-6-3 0,-3 8 2-1,6 9-6 1,9 10-3-1,-3 13-1 0,6 16 1 1,3 16 4 1,-9 15 3-4,-6 14 2 3,-9 11 1 0,-3 21-5 0,-5 15 1-2,-13 14 4 2,-12 5 4 0,-14 14 1 0,-19 2 2-1,-14-3 7 2,-18-2 3-4,-18-1 0 3,-12-12 2-1,-15-11-1 1,-11-11-2 0,-13-2-4-1,-3-11 0 1,-8-8-7 0,2-10-3 0,1-9-17-1,2-12-5 0,4-12-61 0,8-17-24 1</inkml:trace>
    </iact:actionData>
  </iact:action>
  <iact:action type="add" startTime="22572">
    <iact:property name="dataType"/>
    <iact:actionData xml:id="d3">
      <inkml:trace xmlns:inkml="http://www.w3.org/2003/InkML" xml:id="stk3" contextRef="#ctx0" brushRef="#br0">5678 11703 252 0,'-6'0'96'1,"6"5"-75"0,-3 11-8 3,0 0-9 3,0 10-8 1,0 16 3 0,-3 19 2-1,0 16 4 1,0 21-2-1,-2 16 3-6,2 15 3 7,-9 11 1 0,-3-5 2-2,0 6-2 1,-3-6 1 1,-3-14 3-1,3-10 1 1,1 1-2 0,5-4 2-1,-6-13-6 0,6-5-3 1,0-13-14 1,6-11-5-4,6-16-36 4,9-10-15-3,21-29-60 10</inkml:trace>
    </iact:actionData>
  </iact:action>
  <iact:action type="add" startTime="22902">
    <iact:property name="dataType"/>
    <iact:actionData xml:id="d4">
      <inkml:trace xmlns:inkml="http://www.w3.org/2003/InkML" xml:id="stk4" contextRef="#ctx0" brushRef="#br0">7556 11724 332 0,'27'42'123'1,"-18"11"-95"0,-3 45 7 3,-6-40-1 3,-3 32-11 2,-3 13-1-2,-9 19-10 2,-6 10-3-2,-5-2-5 1,-1 5-3-7,0 5 0 3,0-5-1 4,-3 0 0-1,1 2 0 2,-1-15 0-3,3-13 2 2,3-14 1 0,4-18-15-1,5-17-4 2,21-38-93 4,11-49-52 3</inkml:trace>
    </iact:actionData>
  </iact:action>
  <iact:action type="add" startTime="23202">
    <iact:property name="dataType"/>
    <iact:actionData xml:id="d5">
      <inkml:trace xmlns:inkml="http://www.w3.org/2003/InkML" xml:id="stk5" contextRef="#ctx0" brushRef="#br0">9536 11441 400 0,'21'13'151'1,"-18"11"-118"0,-6 31-8 4,0-12-12 1,-3 33-8 3,-3 20 2-2,-3 33-6 1,-3 9-2 0,0 15 0 0,-6 11 0-7,-3-13 3 4,-2-5 3 3,-4-4 4-1,-6-9-2 1,6-14 1 0,1-5-5-1,2-6 0 1,0-15-1-1,3-14 1 2,6-13-15-3,4-18-7 1,5-14-28 2,6-13-10-2,15-29-100 7,20-29-49-6,19-42 100 0</inkml:trace>
    </iact:actionData>
  </iact:action>
  <iact:action type="add" startTime="23548">
    <iact:property name="dataType"/>
    <iact:actionData xml:id="d6">
      <inkml:trace xmlns:inkml="http://www.w3.org/2003/InkML" xml:id="stk6" contextRef="#ctx0" brushRef="#br0">12253 11605 380 0,'18'23'143'0,"-15"22"-112"1,-3 61-8 5,0-45-10 0,0 48-12 3,3 20-1-2,-3 27 1 2,-3 3-1-2,-6-3 0 2,-6 3 6-8,-5-11 4 4,-7-16 3 3,-3-10 3 0,-3-5-5-1,4-17-1-1,2-18-6 3,3-13-3-2,3-14-20 0,6-15-8 0,9-13-30 2,12-17-12-3,21-28-84 9</inkml:trace>
    </iact:actionData>
  </iact:action>
  <iact:action type="add" startTime="23834">
    <iact:property name="dataType"/>
    <iact:actionData xml:id="d7">
      <inkml:trace xmlns:inkml="http://www.w3.org/2003/InkML" xml:id="stk7" contextRef="#ctx0" brushRef="#br0">14736 11621 400 0,'59'-14'148'1,"-47"14"-115"0,-9 0-9 4,-3 6-11 1,-6 12-12 5,-3 27-1-6,-6 24 3 2,4 23 2 1,-4 38-2-1,-3 13-2-6,3 21 2 6,-3-3 4 1,0-7 4-1,-3-6 0 1,-2-8 1 0,-1-23-2-1,0-11-1 0,3-11-5 1,3-8-1-1,3-18-8 1,3-16-4-1,12-24-59 8,15-26-43-7,15-38-22-1,30-36-5 8</inkml:trace>
    </iact:actionData>
  </iact:action>
  <iact:action type="add" startTime="24164">
    <iact:property name="dataType"/>
    <iact:actionData xml:id="d8">
      <inkml:trace xmlns:inkml="http://www.w3.org/2003/InkML" xml:id="stk8" contextRef="#ctx0" brushRef="#br0">17281 11565 392 0,'38'8'148'0,"-26"5"-115"1,0 29-14 4,-6-2-12 3,-3 45-9-1,0 39 1 0,-3 16 3 1,-6 16 1 1,-9 9-1-2,-2-15 3-6,-4 1 4 6,6-40 1 0,-6 24 4 0,3-24 2 1,6-15 2-1,0-17-1 1,9-8 1-1,3-10-9 1,3-10-3-1,6-9-17 1,0-8-6-1,6-7-31 2,9-14-14-3,12-10-53 2,26-19-24-1,15-27 11 8</inkml:trace>
    </iact:actionData>
  </iact:action>
  <iact:action type="add" startTime="24494">
    <iact:property name="dataType"/>
    <iact:actionData xml:id="d9">
      <inkml:trace xmlns:inkml="http://www.w3.org/2003/InkML" xml:id="stk9" contextRef="#ctx0" brushRef="#br0">20332 11441 428 0,'21'-8'162'1,"-21"10"-126"0,-3 12-15 2,-3 9-15 5,-6 36-12-1,-6 46 4 1,-6 44 1-1,-3 28 3 1,1 24-1 1,5-53-1-9,-9 77 3 8,3-24 9-1,3-18 7 1,6-14 3-2,7-18 4 1,2-22-8 1,6-20-3-1,3-14-8 2,0-13-5-3,6-8-41 1,0-10-19 1,2-9-45 0,4-2-18-1,15-3-35 8</inkml:trace>
    </iact:actionData>
  </iact:action>
  <iact:action type="add" startTime="26041">
    <iact:property name="dataType"/>
    <iact:actionData xml:id="d10">
      <inkml:trace xmlns:inkml="http://www.w3.org/2003/InkML" xml:id="stk10" contextRef="#ctx0" brushRef="#br0">10762 11628 152 0,'0'-10'57'1,"0"5"-44"0,-3-9 21 3,3 12 7 2,-3-6 4 3,3 0 3-2,-3 0-7 2,3 0-2-2,-3 3-22 0,0 2-1-6,0 6-2 5,-3 10-5 2,0 19-3-1,0 21 8 0,3 15 5 1,-3 4-1 0,1 12-1 0,-1 6 4-1,-3-2 3 1,-3 2-1 0,-3 0-2-2,0 10 0 3,0-2-1-2,3 3-11 1,0-1-3-2,3 6-4 3,3 5 1-3,3-5 0 3,0-11 1-3,0-10-5 3,0-8 1-3,-2-11 2 2,2-16 1-1,0-10-4 3,3-11 1-5,6-11-18 3,5-10-5 0,10-10-57 0,3-14-23-1,9-11-73 8</inkml:trace>
    </iact:actionData>
  </iact:action>
  <iact:action type="add" startTime="30275">
    <iact:property name="dataType"/>
    <iact:actionData xml:id="d11">
      <inkml:trace xmlns:inkml="http://www.w3.org/2003/InkML" xml:id="stk11" contextRef="#ctx0" brushRef="#br0">1312 12084 156 0,'0'0'60'1,"0"0"-47"-1,-6 2 8 4,6-2 0 3,0 3-5 2,0 2 3-2,0 0-4 1,0 1 1-1,0 2-9 1,0-3 7-7,-3 0 5 6,3 1-10-1,0-1-2 3,0-3 10-1,0-2 8-2,0 0 1 1,0 0-1 1,0 0-5 0,0 0 0-1,0 0 0 1,0 0 2 0,0 0-8-1,0 0-3 0,0 0-2 1,0 0-1 0,0 0-4-1,0 0-1 0,0 0 1 0,0 0 0 1,0 0 0 1,0 0 0-3,0 0 0 3,0 0 2-2,0 0 1 0,0 0 3 0,0 0-3 1,0 0-2 0,0 0-2-1,0 0 0 0,0 0-4 1,0 0 0-1,0 0 1 2,0 0 2-2,0 0-1 0,0 0-1 0,0 0 1 1,0 0 1-1,0 0-1 2,0 3-1-3,0 0 1 2,-6 2-1 0,0 6-3-1,0 4 2 1,-3 9-4-1,-3 5 1 0,0 6 4 2,0 2 2-3,3 3-3 3,0-3 1-1,6 2 0-1,-3 4 2-1,15 4-1 3,0 1-1-2,12-1-2 1,0-2 1-2,9-5 1 3,-7-8 0-3,4 0-3 3,3-9 0-2,-6-7-1 1,3-8 3-2,-7-2-2 2,10-14-1-1,3-8-2 1,-6-11 1 0,-3-2 1 1,-4-5 2-4,1-1-1 3,-3 4 1-1,3 4-3 2,-9 6 1-2,6 2 0 1,-6 9 2-1,5 7-6 0,7 14 1 1,3 13 1 0,3 7 3-2,-6 4 6 2,2-1 3-1,-5-5-2 2,0-2-3-2,0-6 4 0,3 0 1 0,5-10 0 1,1-6 1-1,6-8-4 3,-3-5 0-4,5-13 3 1,-5-11 3 1,0-10-2 0,-3-8 1-1,-4-6-10 0,-5 1-3 1,-6-1-2-1,0 1-1 2,-6 2 5-2,6 2 1-1,-6 9 4 2,3 2 3-1,6 6-9 1,-1 8-2-1,4 4-15 2,3 7-4-2,3 1-77 1,9 6-35-1,8-2 4 8</inkml:trace>
    </iact:actionData>
  </iact:action>
  <iact:action type="add" startTime="32452">
    <iact:property name="dataType"/>
    <iact:actionData xml:id="d12">
      <inkml:trace xmlns:inkml="http://www.w3.org/2003/InkML" xml:id="stk12" contextRef="#ctx0" brushRef="#br0">11087 10303 248 0,'9'-19'93'1,"-9"17"-72"0,0-4 3 2,0 6-5 5,0 0-10-1,0 0-3 0,0 0-3 1,0 6 0-1,2 4-2 1,-2 9 8-7,0 13 4 6,3 10 0 1,-6 13 2-1,1 9 3 1,-1-1 3-1,-3 4-5 1,0-1 1-1,0-3-6 1,0-5-1 3,0-2-2-5,3-8 0 2,0-6-2-2,3-8-1 1,6-5-6-1,3-2 1 1,6-3 2 2,2-6 1-2,4-4 5 2,3-4 3-3,0-5-2 1,0-2 2 1,-6-3-6 0,8-11-1-1,1-7-11 1,-3-6-3-1,0-5 0 2,-3-3 1-2,-4 1 3 0,-2 4 4 0,-3 6 1 1,0 0 3-2,0 10-6 3,0 14 1-2,3 13-4 1,0 18 0-1,-3 0 4 1,0 1 1-1,-1-1-1 2,-2-5 2-3,0-2 1 1,0-6 2 1,3-5-1-1,0-6-1 1,3-7 3 0,0-6 0-1,3-5-1 1,-3-7 1-1,2-7 2 1,1-4 4-1,0-6 0 0,0-7 2 1,0-1-4-1,0-2-2 0,3-1-2 2,-7 4 0-2,1 1-9 0,0 4-3 1,-3 2-33 1,0 1-15-3,0-1-74 9,3 0-61-7,0 3 71-2</inkml:trace>
    </iact:actionData>
  </iact:action>
  <iact:action type="add" startTime="33066">
    <iact:property name="dataType"/>
    <iact:actionData xml:id="d13">
      <inkml:trace xmlns:inkml="http://www.w3.org/2003/InkML" xml:id="stk13" contextRef="#ctx0" brushRef="#br0">12247 10869 212 0,'9'21'79'0,"-9"-18"-61"1,-3 2 17 5,0 0 5 1,-3 1-3 2,-2 2 0-2,-1 0-18 0,0 2-7 0,0-4-7 1,0-1-4-7,0 0 2 5,3-2-2 3,0-1-1-3,3 1 1 3,0-3-1-2,0 0 4 1,0 3 2-2,3-3 9 2,0 0 4-1,0-3 4 2,0 0 1-3,0-2-5 3,0 0 1-2,-3 2-9 0,3 1-4 1,-3-1-7 0,3 3 0-2,-6 10-2 9,0 9-2-7,3 7 0 0,0 4 7-1,-3-1 5 0,0 2-4 2,0 1-2-2,3 0-1 1,0-3 1 0,0-3-12-1,6-4-6-1,3-4-16 2,3-2-7 0,3-5-17 0,3-11-5-1,-3-11-77 8</inkml:trace>
    </iact:actionData>
  </iact:action>
  <iact:action type="add" startTime="33517">
    <iact:property name="dataType"/>
    <iact:actionData xml:id="d14">
      <inkml:trace xmlns:inkml="http://www.w3.org/2003/InkML" xml:id="stk14" contextRef="#ctx0" brushRef="#br0">12185 10406 356 0,'9'-5'132'0,"-9"5"-103"0,0 2-1 6,0-2-7 1,0 0-15 1,3 0-3-1,0-2-2 2,0-1-1-3,3 0 0 2,0-2 0-7,0 0 0 6,0 0 0 0,0-1 2 0,2 1 1 1,1 2 1-1,0 3 2 1,0 3 3 1,0 2-9-4,-3 6-2 3,0 2-1 0,-3 0 1 0,-3 1-1-1,-3-4 1 0,-3-2-7 2,-3-5-2-2,-3-6 8 0,-3-5 6 0,1-2 1 3,2-4 1-5,3 1 12 3,3 3 6-1,6-1 0 1,3 3-2-1,3 3-7 2,6 5-4-2,2 5-3 0,4 3-2 2,0 3-6-3,-3-1 1 1,-3 1-24 1,-3-1-12 0,-9 1-133 6,-6-11-76-5,0-8 112-3</inkml:trace>
    </iact:actionData>
  </iact:action>
  <iact:action type="add" startTime="36595">
    <iact:property name="dataType"/>
    <iact:actionData xml:id="d15">
      <inkml:trace xmlns:inkml="http://www.w3.org/2003/InkML" xml:id="stk15" contextRef="#ctx0" brushRef="#br0">11643 13377 244 0,'-3'0'90'1,"3"3"-70"0,-3 0-5 2,3-1-6 4,-3 4-8 3,-3 2 2-4,-6 2-2 2,-5 1-1-2,-7 2 1 2,-3-3-1-7,-3 1 0 5,-6-3 0 3,1 0 0-3,-1-3 0 3,0 1 0-2,1-4 4 0,-1-2 2 1,-3-2 4 0,-5-6 4-1,-1-6-8 2,-3-4-3-2,1-6-11 0,-1-5-5 1,3-3 13-1,4-8 7 1,-1-4-1 0,6-9-1-2,4 0 0 3,8 0 1-1,6 0 3-1,6 0 5 0,9 0-4 0,3-8 2-1,3-8-1 4,3-5 1-3,-3 3-6 0,-3-1-4 0,0 4-1 1,0-1-1-1,0 0 0 2,3 3 0-3,3 2 0 2,6 6 0-1,6 3 0 1,2-1 0-1,7 3 2 2,3 0 3-3,6 0 0 2,2 3 0 0,4-3-1-1,6 5 0 2,5 4-7-3,7 6 0 0,5 9-4 3,10 11 0-2,5 7 4 1,0 9 1-1,1 7 2 1,-7 8 0-1,-5 8 0 1,-7 8 0-1,-5 8-3 1,-7 16 0-1,1 14 2 0,0 17 2 1,-1 14 2 0,-5 3 3-1,-7 4-1 1,-11 7 0-1,-9-9 3 2,-15-8 5-2,-12-5-5 0,-9-3 0-1,-5 1-6 4,-7-9-4-3,-3-10 3 1,0-8 1-2,-2-6 2 2,-4-10 2-1,-6-8-3 1,-5-5-2-2,-1-6 2 5,-3-7 0-5,1-8-1 1,8-4-2 1,9-1-13-1,7-6-4 1,5-3-22 0,6-5-8-1,3-10-87 9,6-14-47-10,6-5 87 0</inkml:trace>
    </iact:actionData>
  </iact:action>
  <iact:action type="add" startTime="37421">
    <iact:property name="dataType"/>
    <iact:actionData xml:id="d16">
      <inkml:trace xmlns:inkml="http://www.w3.org/2003/InkML" xml:id="stk16" contextRef="#ctx0" brushRef="#br0">11462 12779 280 0,'3'3'104'1,"-3"-3"-81"0,0 5-6 2,0-5-7 4,0 0-11 1,0 6 0-1,0-6-1 1,0 5-2 0,0 0 3 0,0 0 0-7,3 3 3 5,0 3 8 3,3 5 5-4,-1 2 10 3,4 4 5-1,3 7-8 2,3 2-2-3,3 9-8 2,3 5 0-1,0 3-3 2,3 2 2-1,5 3-6-1,4 10-3-1,3 9 1 3,8 7 0-2,-2 6 1 1,0 0 2-1,2-1 1 1,1 4 3-1,0-4-1 1,-4-4 2-1,4-4-4 2,-3-2-2-3,2 3 0 1,-2 8 1 0,-3-6-3 2,-4-5 0-2,-2-8 3 1,-3-7 3-1,-6-9-4 1,0-5-1 0,-4-3 0-1,1-7 2 0,-3-6-3 1,0-3 0-1,0-2-1 1,-3-6-2-1,-3-2-8 1,-1-2-3-1,4-4-3 1,-6-5 1-1,0-5-13 2,-3-10-3-3,0-11-14 3,-3-11-5-3,-3-5 1 2,0-5 4-1,-3-6 8 1,0-2 7-1,3 5 16 1,0 2 9 0,3 6 7-1,0 6 3 0,3 4 10 1,0 6 4-1,0 0 0 1,0 5-1-1,0 3-8 0,0 5-3 1,-3 0-1 0,0 3 2-1,-3-1-1 2,3 4 2-2,-3-1 3 0,3 11 3 8,3 13-7-8,3 16-1 1,6 8 1-1,-1 0 6 1,4 3 2 0,-3-6-3-1,0-2-1 0,-3-6-8 1,-3-2-4-1,-3-8-1 1,-3-6-1-1,-3-5-3 2,-3-2 0-2,-6-3 4 1,-9-3 1-1,6 0 2 1,-21 1 0-2,-8-1 0 2,-4 0 0 0,-6-2 2-1,-2-3 1 1,-7 0-3-1,-2 0-1 0,-1-3-3 1,1 1-1 1,5-4-4-2,10 1 1 0,8 0-3 1,6 0 2-2,9-1-13 3,7 1-3-3,5-3-31 2,9-3-14-1,9-7-89 9</inkml:trace>
    </iact:actionData>
  </iact:action>
  <iact:action type="add" startTime="39372">
    <iact:property name="dataType"/>
    <iact:actionData xml:id="d17">
      <inkml:trace xmlns:inkml="http://www.w3.org/2003/InkML" xml:id="stk17" contextRef="#ctx0" brushRef="#br0">11221 14970 340 0,'5'-21'129'1,"-5"18"-100"0,-3 6 2 3,3 0-3 3,-5 5-15 1,-7 10 0-1,-6 22-3 2,-6 26-1-2,0 21-5 0,-3 14 2-6,4 7 3 6,5-26 1-1,-6 29 2 3,6-15 0 0,6-17 0-3,6-13 0 1,6-13 0 1,9-8-2 0,6-8-1-1,12-5-8 1,6-14-2-1,-7-4-16 1,22-9-6 1,3-5-8-3,-1-8-4 1,1-8-16 1,5-8-5-2,1-5-32 3,-1-5-11-2,-2-6-12 8</inkml:trace>
    </iact:actionData>
  </iact:action>
  <iact:action type="add" startTime="39672">
    <iact:property name="dataType"/>
    <iact:actionData xml:id="d18">
      <inkml:trace xmlns:inkml="http://www.w3.org/2003/InkML" xml:id="stk18" contextRef="#ctx0" brushRef="#br0">11655 15415 324 0,'-27'-11'121'1,"3"6"-95"-1,-20-8 16 4,23 7-1 4,-15-4-17 0,-14-4-1-1,-16-1-13 1,-5-1-4-1,-4-3-4 1,-2 1-2-7,3 2 1 6,2 3-6 2,7-1 1-2,5 1-20 1,9 0-7-1,13-3-33 1,11 0-11-1,18-8-60 7</inkml:trace>
    </iact:actionData>
  </iact:action>
  <iact:action type="add" startTime="39957">
    <iact:property name="dataType"/>
    <iact:actionData xml:id="d19">
      <inkml:trace xmlns:inkml="http://www.w3.org/2003/InkML" xml:id="stk19" contextRef="#ctx0" brushRef="#br0">12554 14952 324 0,'9'-35'123'0,"-18"19"-95"1,-12-5-11 5,12 13-11 2,-12 3-25-1,-5 5-5 1,-7 11 1-1,-6 12 1 0,-2 9 13 1,-1 10 11-7,-3 9 7 5,1 10 18 2,-4 2 7-1,0 6 2 1,1 0 1 0,5-1-7 0,6 1-4-1,4 5-10 1,5 8-5-1,6-5-2 0,3-3-1 1,3-5 2-1,6-8 1 0,0-8-8 2,3-11-3-2,0-5-12 0,3-10-3 3,0-9-12-4,0-10-5 0,3-11-8 2,6-13-2 0,3-15-48-1,0-14-19 1,6 0-3 6</inkml:trace>
    </iact:actionData>
  </iact:action>
  <iact:action type="add" startTime="40332">
    <iact:property name="dataType"/>
    <iact:actionData xml:id="d20">
      <inkml:trace xmlns:inkml="http://www.w3.org/2003/InkML" xml:id="stk20" contextRef="#ctx0" brushRef="#br0">12468 15510 432 0,'-54'3'162'1,"21"7"-126"0,-23-10-4 2,32 3-10 5,-18-3-20 1,-11-3 0-2,-7-5-11 1,-5-2-2-2,-4-1 6 2,1-2-7-7,2-3 1 7,10 0-3-1,11 3-1 0,12 2-14 1,13 1-4 0,8-1-29-1,24-2-11 2,11-3-60 4</inkml:trace>
    </iact:actionData>
  </iact:action>
  <iact:action type="add" startTime="40618">
    <iact:property name="dataType"/>
    <iact:actionData xml:id="d21">
      <inkml:trace xmlns:inkml="http://www.w3.org/2003/InkML" xml:id="stk21" contextRef="#ctx0" brushRef="#br0">12816 15658 364 0,'3'32'137'1,"-6"-14"-106"0,-12 25 2 3,9-22-5 4,-6 8-15-1,-3 3 0 0,-3 2-7 2,-2-2-2-3,-1 0-2 3,0-3 1-8,3 2 0 5,3-4 1 1,3-3 2 0,3-3-5 1,3-5-1-1,3-6-31 2,3-10-12-2,3-13-57 0,3-27-26 2,6-18-3 5</inkml:trace>
    </iact:actionData>
  </iact:action>
  <iact:action type="add" startTime="40858">
    <iact:property name="dataType"/>
    <iact:actionData xml:id="d22">
      <inkml:trace xmlns:inkml="http://www.w3.org/2003/InkML" xml:id="stk22" contextRef="#ctx0" brushRef="#br0">12745 15113 484 0,'14'11'181'1,"-11"-6"-141"0,0 3-6 3,0-3-12 3,0 0-34 1,-3 1-6 2,0-1-44-5,0-5-20 2</inkml:trace>
    </iact:actionData>
  </iact:action>
  <iact:action type="add" startTime="41053">
    <iact:property name="dataType"/>
    <iact:actionData xml:id="d23">
      <inkml:trace xmlns:inkml="http://www.w3.org/2003/InkML" xml:id="stk23" contextRef="#ctx0" brushRef="#br0">13712 15166 436 0,'9'45'162'0,"-18"13"-126"1,-18 40-1 5,12-50-9 1,-6 26-18 1,-5 18-4-1,-7 4-3 1,0-6-1 0,3-6 0 0,1-7 0-7,5-6 0 5,3-15 0 3,6-14 0-3,3-10-16 1,3-11-6 1,0-13-9-1,3-16-4 1,-3-13 2-1,-2-8 0 1,-4-5 10-1,-3-1 6 2,-6 6 12-2,-3-3 6 0,-6 11 0 0,4 5-1 0,-1 8 14 2,0 6 5-3,3 7 6 2,4 8 2-1,5 8 5 2,6 8 3-2,6 8-6 2,6 6-1-3,6 4-6 1,3-2-4 1,6-2-10-1,2-9-5 1,4-5-33 0,3-10-13-1,3-14-44 1,6-23-20 0,14-20-56 6</inkml:trace>
    </iact:actionData>
  </iact:action>
  <iact:action type="add" startTime="41473">
    <iact:property name="dataType"/>
    <iact:actionData xml:id="d24">
      <inkml:trace xmlns:inkml="http://www.w3.org/2003/InkML" xml:id="stk24" contextRef="#ctx0" brushRef="#br0">14417 15378 408 0,'18'-19'151'1,"-18"11"-118"0,-6-5-2 3,3 8-10 4,-9-1-19-1,-11 1-2 1,-10 5 1-1,-9 11 1 0,-5 15 0 2,-7 11-2-8,0 13 1 5,1 19 5 1,-1 16 4 0,10 2 10 2,-1 3 5-3,3 3-2 4,7-1 0-3,2-2-12 0,3-13-7 0,6-11-2 0,3-10-2 1,4-11-20 0,2-11-7-1,3-10-35 1,3-40-129 15,0-26-43-16,6-17 88 0</inkml:trace>
    </iact:actionData>
  </iact:action>
  <iact:action type="add" startTime="41790">
    <iact:property name="dataType"/>
    <iact:actionData xml:id="d25">
      <inkml:trace xmlns:inkml="http://www.w3.org/2003/InkML" xml:id="stk25" contextRef="#ctx0" brushRef="#br0">14233 15954 480 0,'-3'6'178'1,"-6"-1"-138"0,-15-5-11 3,12 0-16 3,-12-3-24 0,-8-2-3 0,-10-11-33 1,-6-8-14 0,-2-13 32-1,-1-10-83-6,3-6-32 5,7-3 16 10</inkml:trace>
    </iact:actionData>
  </iact:action>
  <iact:action type="add" startTime="42060">
    <iact:property name="dataType"/>
    <iact:actionData xml:id="d26">
      <inkml:trace xmlns:inkml="http://www.w3.org/2003/InkML" xml:id="stk26" contextRef="#ctx0" brushRef="#br0">15903 14690 384 0,'18'0'143'1,"-21"8"-112"0,-12 18-6 2,6 6-11 4,-21 31-4 1,-18 35 6-2,-11 40-4 2,14-35 1 2,-50 103-8-3,-3 3 10-7,-1-10 5 6,7-17 1 2,0-4-1-1,3-14-4 1,5-16 0-1,13-21-3 1,8-13 0-1,10-19-7 1,8-16-2-1,9-13-13 1,10-18-4-1,8-14-36 0,9-15-13 1,15-22-36 0,21-34-16-1,14-26-41 8</inkml:trace>
    </iact:actionData>
  </iact:action>
  <iact:action type="add" startTime="42359">
    <iact:property name="dataType"/>
    <iact:actionData xml:id="d27">
      <inkml:trace xmlns:inkml="http://www.w3.org/2003/InkML" xml:id="stk27" contextRef="#ctx0" brushRef="#br0">16096 15169 416 0,'18'8'156'0,"-21"2"-121"1,-12 27-3 5,3-8-9 1,-9 37-6 0,-11 27 2 1,-10 34-10 0,-9 11-3 1,1 12-4-2,-1-4 9-7,4-14 8 6,5-13-4 2,6-16 2 0,6-13-10-1,7-18-4 1,5-19-18-1,6-16-7 0,12-24-49 2,9-34-19-3,18-51-96 10</inkml:trace>
    </iact:actionData>
  </iact:action>
  <iact:action type="add" startTime="42599">
    <iact:property name="dataType"/>
    <iact:actionData xml:id="d28">
      <inkml:trace xmlns:inkml="http://www.w3.org/2003/InkML" xml:id="stk28" contextRef="#ctx0" brushRef="#br0">16206 14997 424 0,'66'23'159'1,"-39"-4"-124"0,8 13-2 3,-17-14-12 3,6 22-21 2,3 18-2-2,0 11 1 1,-4 2 0-2,-8-2 1 3,-9-3-3-8,-6 0 0 5,-9-10-1 2,-6-6 0-1,-11-7 3 1,-4-12 0-1,-6-7 1 1,-9-13 2-1,-5-11-6 1,-4-14 1-1,1-7-39 1,2-5-14-1,6-3-71 8,16-8-71-7,14 2 68-1</inkml:trace>
    </iact:actionData>
  </iact:action>
  <iact:action type="add" startTime="42900">
    <iact:property name="dataType"/>
    <iact:actionData xml:id="d29">
      <inkml:trace xmlns:inkml="http://www.w3.org/2003/InkML" xml:id="stk29" contextRef="#ctx0" brushRef="#br0">16927 15266 324 0,'23'69'123'0,"-26"-13"-95"1,-8 44 9 3,2-36 0 5,-9 23-12-2,-6 11 0 0,-6 11-8 3,-3-6 0-5,1-11-10 4,5-15-9-8,3-19-1 5,9-15-15 1,6-38-12 8,6-29 7-8,9-24 3 2,6-18 3-2,9-24 12 1,6-10 5-1,0 5 3 1,-1 10 1-2,-2 13 2 3,-3 17 1-2,-3 15 10 1,0 16 4-1,0 22-9 0,2 20-2 1,4 14 7 1,0 10 4-4,0 3-3 4,0-2 2-2,2-6-11 1,1-6-5-1,-6-7-14 1,9-13-6-1,3-14-12 1,-1-15-5-1,7-11 15 0,-6-3 10 1,-3 3 10-1,-4 5 4 0,-2 3 4 2,-6 8 1-2,-3 7-10 1,0 14-3-1,-3 16-1 1,-6 10 1-1,-6 9 16 2,0 4 11-4,0 6 11 3,-3 3 5-1,0 2-10 2,-3 11-4-2,0 0-12 2,0-1-2-3,3 4-7 1,-3-6-2 0,0 0-4 1,0-2-1 2,0-4-21-4,0-12-10 0,0-11-33 3,6-29-158 13,9-24-32-14,27-34 122-1</inkml:trace>
    </iact:actionData>
  </iact:action>
  <iact:action type="add" startTime="43530">
    <iact:property name="dataType"/>
    <iact:actionData xml:id="d30">
      <inkml:trace xmlns:inkml="http://www.w3.org/2003/InkML" xml:id="stk30" contextRef="#ctx0" brushRef="#br0">18168 15449 352 0,'27'3'132'1,"-21"-1"-103"0,-3 9-8 4,-3-1-9 3,-6 17-2-1,-6 26 5 0,-6 24 6 0,-3 13 4 1,-3 13-13-1,0 5 9-6,4-2 2 6,2-13-7 2,3-9-4-2,9-12-16 0,9-11-7 2,9-16-70-3,9-16-31 0,8-8-53 10</inkml:trace>
    </iact:actionData>
  </iact:action>
  <iact:action type="add" startTime="43755">
    <iact:property name="dataType"/>
    <iact:actionData xml:id="d31">
      <inkml:trace xmlns:inkml="http://www.w3.org/2003/InkML" xml:id="stk31" contextRef="#ctx0" brushRef="#br0">18343 16529 428 0,'-23'-3'162'0,"5"-5"-126"1,-21-5-8 4,18 5-11 4,-17-3-16-2,-10-7-3-1,-9-9-24 3,4-10-10-3,-4-8 19 2,7-10-41-7,5-6-14 5,9-13-73 9</inkml:trace>
    </iact:actionData>
  </iact:action>
  <iact:action type="add" startTime="43950">
    <iact:property name="dataType"/>
    <iact:actionData xml:id="d32">
      <inkml:trace xmlns:inkml="http://www.w3.org/2003/InkML" xml:id="stk32" contextRef="#ctx0" brushRef="#br0">18465 15436 460 0,'-5'13'170'1,"-4"-10"-132"0,-21-3-6 3,12 0-14 3,-6-3-17 2,-12-5 0-2,-11-5-28 0,-7-8-11 1,1-3 19 1,-4-3-53-8,6-2-17 4,4 0-65 9</inkml:trace>
    </iact:actionData>
  </iact:action>
  <iact:action type="add" startTime="44506">
    <iact:property name="dataType"/>
    <iact:actionData xml:id="d33">
      <inkml:trace xmlns:inkml="http://www.w3.org/2003/InkML" xml:id="stk33" contextRef="#ctx0" brushRef="#br0">19617 14862 324 0,'-12'76'123'1,"-17"-9"-95"0,-25 41 5 3,24-50-3 4,-17 35-6 0,-10 13 3-2,-11 15-6 3,-10 4-1-1,-5-1-11 0,-3 8 6-7,5 3 2 3,7-10 2 5,2 4 3-2,1-4-3 1,9-12-2-2,5-12-3 4,9-14 1-4,7-7-8 2,5-12-4-1,6-7-2 0,9-16 1 1,6-8-23 0,7-10-8-1,5-11-21 1,11-11-9 0,10-16-15-1,9-12-3 1,6-12-19-1,3-7-6-1,-1-11-3 10</inkml:trace>
    </iact:actionData>
  </iact:action>
  <iact:action type="add" startTime="45047">
    <iact:property name="dataType"/>
    <iact:actionData xml:id="d34">
      <inkml:trace xmlns:inkml="http://www.w3.org/2003/InkML" xml:id="stk34" contextRef="#ctx0" brushRef="#br0">20493 15166 420 0,'83'40'156'0,"-59"-22"-121"1,8-2-8 6,-17-13-12-2,3-3-24 2,0-8-4 1,0-6-12 0,-6-9-4 0,-3-12 16-1,-12-4 0-6,-9-1 1 6,-6 0 5 0,-6 11 2 0,-9 11 5 1,-14 15 2 1,-13 16 6-3,-11 16 5 1,-1 14 2 2,1 10 3-2,5 13 1 1,1 8 1-2,5 5-5 2,4 16 1 0,5 14-7 1,4-1-1-3,2 1-4 2,3 5-1-1,7-3-1 0,2-11 1 1,3-15-2 0,3-11-1-1,4-13-13 1,2-14-4-1,3-12-42 1,0-22-19 1,0-31-19-3,3-41-5 0,6-31-11 9</inkml:trace>
    </iact:actionData>
  </iact:action>
  <iact:action type="add" startTime="45422">
    <iact:property name="dataType"/>
    <iact:actionData xml:id="d35">
      <inkml:trace xmlns:inkml="http://www.w3.org/2003/InkML" xml:id="stk35" contextRef="#ctx0" brushRef="#br0">20272 15796 400 0,'27'23'148'0,"-24"-23"-115"1,-6 0-3 4,-3 0-7 4,-6-2-11-3,-9-6 1 2,-8-8-7 0,-13-8-2-2,-12-5-2 3,-8-5-13-8,-4-1-4 5,1-4-24 1,5-1-10 0,7 3-10 2,5-3-1-2,6 3-13 3,10 3-7-3</inkml:trace>
    </iact:actionData>
  </iact:action>
  <iact:action type="add" startTime="45737">
    <iact:property name="dataType"/>
    <iact:actionData xml:id="d36">
      <inkml:trace xmlns:inkml="http://www.w3.org/2003/InkML" xml:id="stk36" contextRef="#ctx0" brushRef="#br0">20305 15793 208 0,'-3'3'77'0,"3"-1"-60"1,-9 6 19 4,3 3 5 3,0 10-4 0,-3 16 1-1,0 19 3 1,0 18 3-1,0 2-23 1,1-7 6-7,-1-5 3 5,-3-11-16 2,0-11-7-1,3-10-23 3,0-9-7-3,3-7 0 1,3-13 1-2,3-8 13 2,9-11 7-1,9-8 4 1,3-8 2 0,8-5 0-1,4-2 0 1,3-1-5-1,0 5 1 1,2 9 9-1,-2 5 3 1,-3 2-3 0,-4 9-1-1,1 2-4 1,0 5-1-2,3 6-1 2,0 7-2 0,-1 12 1 1,4 9-1-3,0 6 2 2,-1 3 3-1,1-3-2 1,3 0 0-1,-3-2-3 1,-1-6-1-1,1-6-4 0,-3-4-1 2,-1-11 0-3,1-11 2 2,-6-13-3-1,-6-13 0 1,-6-13-3 0,-3-6 1-2,-6 1-2 2,-6 2 0-1,-6 2 3 0,0 9 5 1,-3 10-3 2,-3 8 0-5,0 11 5 2,3 13 5 1,3 13 7 0,3 11 5-1,3 8 1 0,3-1-1 1,3 1-2-1,3 0-1 2,6-6-5-2,6-5-3-1,5-8-2 2,10-5-3-1,0-8-10 2,3-8-4-3,-4-3-4 2,1-5 1-1,-3-5 2 1,-6 0 2-1,-4 0 3 3,-2 2 4-4,0 3 1 1,-3 3 3 1,0 2 1-1,0 3 1 1,2 3 4 0,4 2 2-1,0-2-2 1,0 0-3 0,0-3 2-1,-1-3 2 0,-2-5 0 1,0-5 0-1,-6-6-6 1,0-2 1-1,-3-3-2 1,-6 3-2-1,-3 0 3 1,-3 5 0-1,-3 3-2 2,-3 5 0-2,-6 8 2-1,-9 8 2 2,-6 10 11-1,1 9 4 1,-1 5 6 0,3 2 1-1,0 6-15 1,6-3-4 0,6-3-1-1,9 3 0 0,6 0 1 0,9-5 2 0,9-6-3 2,3-7 0-2,3-9 1 0,5-10 0 0,1-7-2 2,3-9-2-2,0-8-2 2,-4-5 1-3,-2-6-1 1,-3 4 0 1,0 1 2 0,-9 7 0-1,-4 4 2 0,-2 6 3 1,-3 8-2 0,-6 13 0-1,-3 10 5 1,-6 14 3-1,-6 13 7 0,-5 21 3 0,-7 8 5 2,-6 3 1-2,0 2-8 0,-3 11-1 2,4 5-5-2,2-7 0 0,3-9-3 2,3-10-1-3,3-8-5 1,3-11-1 1,4-8-1-1,2-7-2 2,3-9 1-2,3-5 1 1,3-7-19-2,3-7-6 3,3-9-34-2,6-9-16 1,8-13-81-1,7-15-36 0,3-4 45 9</inkml:trace>
    </iact:actionData>
  </iact:action>
  <iact:action type="add" startTime="48650">
    <iact:property name="dataType"/>
    <iact:actionData xml:id="d37">
      <inkml:trace xmlns:inkml="http://www.w3.org/2003/InkML" xml:id="stk37" contextRef="#ctx0" brushRef="#br0">10515 16526 332 0,'-6'-5'123'1,"0"2"-95"0,-12 6-4 3,6 2-6 3,-11 11-12 2,-10 13 2-2,-9 16-3 0,-5 16 0 1,-1 7-3 0,3 15 5-7,7 9 5 5,5-2 5 1,6-5 2 1,12-6-4-1,9-2 1 1,6-6-3 0,9-2 0-2,9-13-10 3,9-9-3-1,9-12-41-1,11-9-17-1,10-10-97 9,5-11-59-6,22-5 96-1</inkml:trace>
    </iact:actionData>
  </iact:action>
  <iact:action type="add" startTime="48996">
    <iact:property name="dataType"/>
    <iact:actionData xml:id="d38">
      <inkml:trace xmlns:inkml="http://www.w3.org/2003/InkML" xml:id="stk38" contextRef="#ctx0" brushRef="#br0">11238 17066 312 0,'-23'63'115'0,"5"-28"-89"1,-9 17 1 4,12-22-4 2,-3 4-11 1,-3 8-2-1,1 6-3 2,2-3-2-2,3 0-3 1,0-5-2-7,6-9 1 4,3-4 1 3,0-9 1 1,6-7-1-3,3-11 1 1,6-16-7 2,6-13 1-2,3-8-8 0,-3-8-3 1,-4-5-6 0,-2 2-2 0,0 3-2-1,0 16 0 1,12 29 9 5,9 18 17-5,6 19 9 0,2 19 12 0,1 5 8-1,3 5-5 1,-4-2-3-1,1-9-7 1,3-5 0 0,-4-10-9-2,4-11-2 1,3-10-3 1,2-11-2 0,1-8 3-1,0-11 2 0,2-10-2 2,-2-8-2-3,-1-8-11 2,-5-6-4 0,0 1 7 1,-4 0 6-3,1 2 12 1,-3 3 8 1,-3 5 3-1,-4 3 2 1,-2 5-2 0,0 3 1-1,-3 3-15 1,-3 2-5 0,-3 5-9-1,-4 1-4 0,1-1-32 1,-3 0-12-1,0 1-228 16,-9-22 117-17</inkml:trace>
    </iact:actionData>
  </iact:action>
  <iact:action type="add" startTime="49760">
    <iact:property name="dataType"/>
    <iact:actionData xml:id="d39">
      <inkml:trace xmlns:inkml="http://www.w3.org/2003/InkML" xml:id="stk39" contextRef="#ctx0" brushRef="#br0">12280 17243 280 0,'12'-3'107'1,"-9"1"-83"0,0-1-5 2,-3 3-6 4,0 0-10 1,-3-3-2 0,0 1 2 0,-3 2 0 0,0 2-1-1,-3 4 5-6,-3 2 5 6,0 5 7 0,-2 3 3 1,-4 5 4 0,0 5 1-2,-3 9-1 3,0 4-1-2,-3 6-1 0,-2 0 0 0,-4-2-7 3,-3-4-2-5,-3-7-9 4,-2-3-4-3,-4-10-15 2,0-9-4 0,-2-7-2 0,2-11 1-2,3-8 3 3,-2-8 2-2,8-5 8 0,3-5 2 1,3-1 3-1,3 4 0 1,7 2 0-1,-1 2 2 0,6 6 1 1,3 2 3 0,3 4 3-1,0 4 2 1,3 3-3 0,-3 0 0-1,0 8-3 1,0 11 0-1,-3 2-3 1,-3 8 1-2,-3 6-4 3,-5 2 0-2,5-8-4 0,-15 11 1 0,-6-3 0 2,1-3 2-2,5-7 1 1,-12-3 3 0,0-6-3-2,1-7 0 1,-1-14-4 1,0-15 1 0,1-11-5 0,5-11 1-1,9-10 4 1,9-11 2-1,9-8-1 2,9 6 0-4,9 7 6 4,6 6 3-2,6 5-1 1,6 6 0-1,3 7-8 1,2 6 0-1,1 2-26 1,3 5-10-1,6 1-123 9</inkml:trace>
    </iact:actionData>
  </iact:action>
  <iact:action type="add" startTime="50481">
    <iact:property name="dataType"/>
    <iact:actionData xml:id="d40">
      <inkml:trace xmlns:inkml="http://www.w3.org/2003/InkML" xml:id="stk40" contextRef="#ctx0" brushRef="#br0">12804 17436 340 0,'12'13'129'1,"-12"-2"-100"0,-6 13-7 3,3-8-7 4,-9 15-10 0,-9 9 2-1,-6 2 0 2,-8 3 3-3,-4 0-5 2,0 0-25-7,4-2-9 5,2-4-43 2,3-10-17-1,3-7-32 9</inkml:trace>
    </iact:actionData>
  </iact:action>
  <iact:action type="add" startTime="50721">
    <iact:property name="dataType"/>
    <iact:actionData xml:id="d41">
      <inkml:trace xmlns:inkml="http://www.w3.org/2003/InkML" xml:id="stk41" contextRef="#ctx0" brushRef="#br0">13453 16939 344 0,'3'13'129'1,"-9"5"-100"0,-12 33 0 2,6-22-5 7,-6 26-1-4,-2 11 3 1,-4 11-2 1,0 11-3 0,3-1-11-1,6-8-6-6,3-7-3 6,9-12-1 1,6-4 2-1,6-11-3 1,6-8 0-1,3-13 1 2,6-14 0-3,3-12-14 1,-1-22-3 1,1-18-9-1,0-17-1 1,-3-4-6 0,-6 2-2-1,-4 8 4 1,1 8 2 0,-3 13 13-1,-3 14 8 0,0 15 16 1,3 22 9-1,0 21 12 1,3 7 4-1,0 6-2 1,0 0 1-1,2-5-9 1,4-6-4-1,3-8-11 3,0-5-5-5,6-7 0 3,2-9 2 0,4-11-2-1,3-7-2 1,-1-8 0-2,1-11 1 2,-3-8 3 0,0-7 4 1,-4-4 0-3,-2 1 0 1,0 5 1 2,-6 3 1-3,-3 2-5 2,-4 5-4-1,-2 1-34 1,0-1-14-1,-3 1-65 1,-3 0-29-1,0 2-1 9</inkml:trace>
    </iact:actionData>
  </iact:action>
  <iact:action type="add" startTime="51216">
    <iact:property name="dataType"/>
    <iact:actionData xml:id="d42">
      <inkml:trace xmlns:inkml="http://www.w3.org/2003/InkML" xml:id="stk42" contextRef="#ctx0" brushRef="#br0">14397 17706 376 0,'0'32'143'1,"-3"-14"-112"0,-3 17 16 3,6-20 1 4,-3 12-18-1,-3-1-5 0,-3 3-12 1,-3 1-6 1,3-1-4 0,-3-3-11-8,3-2-3 3,3-8-43 4,3-8-16-1,0-19-53 1,-3-23-22 0,0-24 22 6</inkml:trace>
    </iact:actionData>
  </iact:action>
  <iact:action type="add" startTime="51427">
    <iact:property name="dataType"/>
    <iact:actionData xml:id="d43">
      <inkml:trace xmlns:inkml="http://www.w3.org/2003/InkML" xml:id="stk43" contextRef="#ctx0" brushRef="#br0">14355 17195 460 0,'9'8'173'1,"-6"-2"-135"0,0-1-6 3,-3-5-13 3,0 0-42 1,0 0-11 0,6-3-61 0,0-5-26-1,3-16-34 1,8-5-14 0</inkml:trace>
    </iact:actionData>
  </iact:action>
  <iact:action type="add" startTime="51592">
    <iact:property name="dataType"/>
    <iact:actionData xml:id="d44">
      <inkml:trace xmlns:inkml="http://www.w3.org/2003/InkML" xml:id="stk44" contextRef="#ctx0" brushRef="#br0">15072 17066 388 0,'21'39'145'1,"-15"-10"-112"0,0 22 10 3,-3-17-2 4,0 14-12 0,-3 21 0 0,-3 15-5-1,-3 3-3 1,-3-2-11-1,-6 5 2-6,-3-3 2 6,-6-2-5 0,-2-11-1 0,-4-8-4 1,-3-5-1 0,0-8-8-1,4-3-2 1,-4-7-34 0,3-12-13-1,3-9-67 1,1-14-27-1,17-32-11 7</inkml:trace>
    </iact:actionData>
  </iact:action>
  <iact:action type="add" startTime="58949">
    <iact:property name="dataType"/>
    <iact:actionData xml:id="d45">
      <inkml:trace xmlns:inkml="http://www.w3.org/2003/InkML" xml:id="stk45" contextRef="#ctx0" brushRef="#br0">7387 14655 376 0,'41'8'140'0,"-2"0"-109"1,21 8-15 3,-25-5-13 4,19 10-18 1,17 11-3-2,10 10 1 1,11 13 0-2,-3 9 10 5,1 2 3-11,-10 6 6 5,-12 4 8 2,-17-4 3 2,-21-4 13-3,-21-1 9 2,-21-9-6 0,-24-8-2-1,-23-5-13 1,-16-16-4 0,-14-13-11-1,-9-19-1 0,-10-20-7 1,-2-12-1-1,6-18 5 1,9-8 4-1,9-2 4 0,14-1 3 0,16 4-1 2,14 4 0-2,18 6-3 3,18 2 1-5,18 11-7 2,15 13-1 1,12 16-7 0,5 16 0-1,1 13 4 1,-4 11 4-2,-5 3 3 2,-12 7 1 1,-9 3 0-2,-12 8 2-1,-15 0 3 3,-15 2 4-2,-20 3-2 1,-22 1 1-1,-14-4-3 1,-7 6 0-1,-2-3-6 0,3 1 1 0,12-4 0 4,11-2 2-6,15-5 5 2,13-3 4 2,14-3-6-3,9-8-3 2,9-2-1 0,6-3-1-1,12-8 0 1,6-7 2 0,6-4-1-2,5-5 2 2,1-5 0 0,3-7 1-1,-6-9-5 1,0-8 1-1,-1-8-9 1,-5 0-2-1,-3-2-1 1,-6 2 0-1,-6 3 7 2,-6 0 4-4,-6 0 2 3,-6 2 2 0,-6 1 0-1,-9 0 1 1,-8 4-2-1,-10 6 1 1,-6 9 4 0,-5 4 6 0,-7 8 2-1,-5 6 0 0,-10 10 8 1,-2 11 3-1,-6 10-1 1,-4 8 2-1,-5 3-6 2,0 8-3-3,0 10-8 2,-4 6-2-1,-2-3-9 2,-6-5-4-3,3-8-22 1,-6-11-9 1,3-15-51 0,5-20-18-1,10-28-87 8</inkml:trace>
    </iact:actionData>
  </iact:action>
  <iact:action type="add" startTime="59804">
    <iact:property name="dataType"/>
    <iact:actionData xml:id="d46">
      <inkml:trace xmlns:inkml="http://www.w3.org/2003/InkML" xml:id="stk46" contextRef="#ctx0" brushRef="#br0">5354 15446 392 0,'0'3'145'1,"0"-6"-112"0,3-5-1 3,0 3-9 5,3-5-19-3,3-6-1 2,5-5-16 0,7-3-7-2,6-3 11 2,6 3 2-7,3 3 4 5,5 0 7 2,4 3 2-1,2 2 6 2,4 5 3-3,0 8-8 4,-4 9-2-5,1 7-3 3,-3 8-2 0,-13 3 1 2,-8 5 1-4,-12 3 1 2,-18 5 3-1,-18 3 6 1,-14-3 2-1,-13 0-7 1,-12 0-2-1,-11-8-3 1,-9-5-2-1,-7-6-2 1,-2-7 1-1,6-9 1 1,5-7 2-1,10-3 5 1,11-5 6-1,10-3-1 2,8-2 3-3,9 2-4 2,7 0-1-1,5 3-6 0,3 5-3 0,6 0-5 1,-6 5 0-1,6 6-5 1,-9 10 1-1,-8 8 4 1,-7 6 2-1,-9 4 2 1,-8 9 2-2,-10 5-8 2,-2 0-1 0,5-5-16 0,7-3-5-1,2-8-21 0,6-8-7 1,10-8-30 0,2-23-10 0,6-25-33 6</inkml:trace>
    </iact:actionData>
  </iact:action>
  <iact:action type="add" startTime="60359">
    <iact:property name="dataType"/>
    <iact:actionData xml:id="d47">
      <inkml:trace xmlns:inkml="http://www.w3.org/2003/InkML" xml:id="stk47" contextRef="#ctx0" brushRef="#br0">5678 14684 520 0,'3'-18'192'1,"-3"10"-149"0,0 0-17 3,0 5-16 3,0-2-50 1,3 0-15-1,3-6-80 1,6-2-33-1,9-11 14 2,-3-5 12-2</inkml:trace>
    </iact:actionData>
  </iact:action>
  <iact:action type="add" startTime="60540">
    <iact:property name="dataType"/>
    <iact:actionData xml:id="d48">
      <inkml:trace xmlns:inkml="http://www.w3.org/2003/InkML" xml:id="stk48" contextRef="#ctx0" brushRef="#br0">5050 14475 380 0,'-9'29'143'0,"3"-29"-112"0,-6 0-6 6,6 0-9 1,-3 0-22 2,1 3-5-3,-4 0-6 3,3 5 0 0,-6 8 9-4,0 10 11-4,0 6 6 6,-3 7 26 1,0 9 13-1,-3 8 8 0,-5 2 3 1,-4 0-21 0,0-2-8-1,0-3-18 2,1-8-5-3,-1-3-7 3,3-2-3-2,3-6-29 2,0 0-14-2,7-2-12 1,2 0-4-2,-6-3-24 3,0-3-7-2,-15-12-57 8</inkml:trace>
    </iact:actionData>
  </iact:action>
  <iact:action type="add" startTime="60885">
    <iact:property name="dataType"/>
    <iact:actionData xml:id="d49">
      <inkml:trace xmlns:inkml="http://www.w3.org/2003/InkML" xml:id="stk49" contextRef="#ctx0" brushRef="#br0">4071 14785 288 0,'-3'0'110'0,"3"0"-86"1,-9 3-6 4,6-1-8 3,-3 6-14 0,3 5 1-1,-6 9 18 1,3 9 10-1,3 9-12 1,3 2 30-7,0 1 13 5,-3-1 5 2,-3 6 0-1,-9 2-16 3,-11 5-5-4,-16 4-10 1,-18-1-2 0,-20-5-13 2,-3-8-4-2,-10-8-16 0,7-8-4 0,0-8-14 1,5-5-3 1,4-11-48-3,8-13-21 1,16-23-110 8</inkml:trace>
    </iact:actionData>
  </iact:action>
  <iact:action type="add" startTime="61440">
    <iact:property name="dataType"/>
    <iact:actionData xml:id="d50">
      <inkml:trace xmlns:inkml="http://www.w3.org/2003/InkML" xml:id="stk50" contextRef="#ctx0" brushRef="#br0">7232 16907 332 0,'-18'0'126'1,"-6"3"-98"0,-20 2-8 3,20-3-10 3,-15 1-8 1,-12-3 3 0,-20 0 9 0,-18 0 5-1,-15-3-9 0,-27-2 16-6,-24-5 8 5,-33-12-7 3,-29 1-1-2,-24-5-15 1,-15 2-4-1,-12 3-3 1,0 2 0-1,9 6 2 1,6 5 1-1,27 5 3 1,21 3 1-1,23 0-5 1,30 0-4-2,30 0-21 3,21-5-8-2,12-11-41 1,8-13-19-1,4-16-86 9</inkml:trace>
    </iact:actionData>
  </iact:action>
  <iact:action type="add" startTime="61921">
    <iact:property name="dataType"/>
    <iact:actionData xml:id="d51">
      <inkml:trace xmlns:inkml="http://www.w3.org/2003/InkML" xml:id="stk51" contextRef="#ctx0" brushRef="#br0">2294 13533 332 0,'-39'53'126'1,"6"-18"-98"0,-32 7 3 4,32-18-3 1,-20 0-15 3,-22-3-2-1,-11 0-6-2,-21-5-4 1,-6-11 0 3,-12-5-1-10,-12-10 2 6,-9-14 8 2,-3-16 3-1,3-21 9 1,-6-5 6-1,9-13-2 2,12-16-1-2,12-14-5 0,9-7-2 0,18-9-8 1,18-7-4 0,14-3-10-1,18-18-3 0,16 2 4 2,26-8 1-2,20-10-3 0,28 5-1 2,23-8-2-3,34 13 0 1,23 16 2 1,23 13 2-1,31 19-1 1,11 21 1-1,4 24-2 1,11 29 1 0,1 29 3 0,-1 24 1-1,-6 26-2 0,-5 40 2 1,-16 19 1-1,-23 31 0 1,-24 14 0 0,-33 13 2-2,-20 12 1 3,-37-1 3-2,-17 4 3 1,-24-10 5 0,-18-10 3-1,-29-3 2-1,-37 21 1 3,-17-32 2-2,-24-18-6 1,-9-6-1-1,-6-21-12 1,15-15-1-1,9-19-13 1,21-16-3-2,11-11-22 3,25-13-9-3,11-8-31 2,15-7-15-1,21-22-83 8</inkml:trace>
    </iact:actionData>
  </iact:action>
  <iact:action type="add" startTime="62793">
    <iact:property name="dataType"/>
    <iact:actionData xml:id="d52">
      <inkml:trace xmlns:inkml="http://www.w3.org/2003/InkML" xml:id="stk52" contextRef="#ctx0" brushRef="#br0">12941 11446 328 0,'-60'63'123'0,"34"-47"-95"1,-34 5 3 3,30-10-4 3,-29 8-20 2,-16 2-4-1,-14 3 2-1,-21 2 1 0,-9 0-2 2,-15-2-1-9,-12-5 3 8,-6-9-3-1,-14-10 0-1,-1-10 3 2,0-11 1-1,1-3 8 1,8-8 4-1,3-13 4 2,9-13 3-3,9-11-8 2,18-13-3-1,15 0-6 3,15-11-1-5,14-12-1 3,19 1 3-1,14-9-3 1,21-12 1 0,18 4-12-1,21-4-2 1,24-10-2-1,20 3 0 2,25 13 0-2,20 8 2 0,27 10-1 0,18 19 0 0,20 24 1 2,13 26 4-3,5 32-1 2,1 27-1 0,-4 34 3-1,-8 26 0 0,-21 13 1 3,-24 17 2-4,-21 5-1 3,-21-6 2-4,-18 8-2 3,-17-2 2-1,-18-11-2 1,-19-10 2 0,-11 12-29 0,-27-20-9-1,-23-24-73 0,-34-27-33 1,-32-23-3 6</inkml:trace>
    </iact:actionData>
  </iact:action>
  <iact:action type="add" startTime="63287">
    <iact:property name="dataType"/>
    <iact:actionData xml:id="d53">
      <inkml:trace xmlns:inkml="http://www.w3.org/2003/InkML" xml:id="stk53" contextRef="#ctx0" brushRef="#br0">10497 10930 304 0,'-59'-11'115'1,"23"3"-89"0,-21 0 3 2,34 6-2 7,-10-1-16-3,-3 3-1-1,-3 3-6 2,-2 2-1-1,-4 0-1 2,0 1-2-8,-2-1 1 4,-4-2 5 4,-5-3 4-2,-10-3 3 1,-17-2 3-1,-15-6-1 1,-18-2 1-2,-24-3-4 3,-21 3 0-2,-15 0-5 1,-14 7-2-1,-16 1 2 1,-17 2 0-2,-15 1 3 3,-15-4 1-2,-18 4-3 1,-18 2-3 0,-8 0 0-1,-10 8 1 0,1 5 3 1,-13 3 2-1,13 5 1 1,-1 3 0-1,-3 5-2 0,22 0 1 0,5 0-2 2,9-2 0-1,21-4-3-1,30 1 1 0,20-5-4 1,25-3-2-1,32-3-3 1,24 0 1-1,21-5 1 1,20 0 2 0,13-3-14-2,17-2-5 4,13-3-18-4,14-5-5 0,15-14-23 3,21-5-10-2,18-2 6 1,11-1 3 0,4-2 36-1,5 0 18 0,-8 0 19 1,-6 3 10-1,-6-1 12 1,-13 11 5-1,1 6-10 1,-27 20-3 7,-17 11-9-8,-16 14 7 1,-12 10 4 0,-17 0-2-2,-9 2-2 3,-1 4-5-2,-5 2 0-1,14-1-5 3,10-1 1-1,17-6-5-1,10-3-2 0,20 0-2 0,27-5 0 1,41-2-4 1,45-3 0-3,36-9-30 2,45-4-14-1,32-9-63 1,36-7-28-1,15-11-9 9</inkml:trace>
    </iact:actionData>
  </iact:action>
  <iact:action type="add" startTime="64113">
    <iact:property name="dataType"/>
    <iact:actionData xml:id="d54">
      <inkml:trace xmlns:inkml="http://www.w3.org/2003/InkML" xml:id="stk54" contextRef="#ctx0" brushRef="#br0">9324 10517 332 0,'-17'-5'126'1,"5"2"-98"0,-6 3-1 2,15 3-6 5,0 0-11 0,3-3 0-1,9 5-9 2,12 5-2-2,14 9 0 1,16 2-2-7,3 6 1 4,-1 2 0 3,-8 0-2-1,-12 3 3 2,-13 2 0-2,-11 6 5 0,-18 2 2 2,-20 0 13-2,-16-2 5-1,-9-3-10 4,-8-3-3-2,-7-7-25-1,1-1-10 0,2-2-85 1,7 0-38 0,11-6 17 5</inkml:trace>
    </iact:actionData>
  </iact:action>
  <iact:action type="add" startTime="71033">
    <iact:property name="dataType"/>
    <iact:actionData xml:id="d55">
      <inkml:trace xmlns:inkml="http://www.w3.org/2003/InkML" xml:id="stk55" contextRef="#ctx0" brushRef="#br0">15787 3662 260 0,'38'-27'99'0,"-23"14"-77"1,-3 5-2 5,-6 3-7 0,-3 2-9 4,-3 3-3-3,-6-5-7 0,-9-3-1 1,-6 3 3 0,-8-3 4-7,-10 5 5 5,-6 1-4 0,-11 2-3 2,-7 0 1 0,-11 0 0 0,-10 5 1-2,-2-3 2 2,-9 4-1 0,-9-1 2 1,-4 3-2-2,-5-8-1 0,-12 8 1 1,-3 3-1 0,-3-4 2-1,-11 7 1-1,-7 4-1 3,-9-5-2-3,-15 9 1 2,1 1-1 0,-10 4 0-1,-2-1 2 0,-16 1-1 1,1-6-1-1,-10 3 1 2,-2-3-1-2,-9 3 0 0,-1-3 2 1,-5 0-1 0,-3 3-1-1,-9-8 1 1,0 8-1-1,-9-3 0 1,-3 3 0-1,0 2 0 0,-3-5 0 0,-9 3 0 1,-3 2 0-1,3-4 0 2,-9 1 0-2,-50 7 2 1,11-4 1-2,6-2-4 2,7 2-1 0,-4-7 1 2,3-6 2-6,7 0 0 4,-1 0-1-1,6 1 1 2,-2-12 1-2,-1 1-1 1,9 5-1-2,3-8-2 2,12 3 1 1,0-1 1-3,6 1 2 1,12-3-1 2,6 0 2-3,9-5-2 2,12 2-1-1,14-8 1 2,16 9-1-2,14-12 0 1,16 1 0-1,17 0 2 2,12-11 1-3,9 3 3 1,15-11 1 2,11 1-1-3,4-4-1 2,12-10-1-1,2 0 2 1,13-8 1 0,-1-5 1 1,7-13-2-3,11-3-1 1,0-8-3 1,-2-11-2-2,-1-13-2 2,10 0 1-1,-1 8-4 1,6 0 1-1,12 8 2 1,4-5 3-1,-1 11 0 3,6 9-1-5,0 9 1 3,-6 8 1-1,3 0-3 1,-3 0-2-1,1 5-3 1,-1 0 1-1,-6 3 3 1,12 5 3 0,-3 5 0-1,6 6-1 0,6 2 3 1,3 5 2-1,12-4-2 1,3 4-2-1,6 1-5 1,15-1 0-1,11 1 0 1,13-1 2-1,6 3 1 3,14 3 1-5,15-5-3 4,3 7 2-2,16 6 1 0,8 0 0 1,15 5-3 0,6 3 2-1,5-3 1 1,7 2 0 0,9-4 0-1,9-1 0 0,2 1 0 1,22-9 0-1,-1 3 0 1,10-2 0-1,8 5 0 1,9-6 0-1,-3 6 0 1,7 0 2-2,8 5-1 3,9 2-1-3,3-2-2 3,12 3 1-3,6-3-1 2,9 3 0-1,12 0 2 1,-1 2 2-1,13 3-3 1,9 0 0 0,2 0 1-1,7 3 2 2,5 2-1-3,-2 0-1 1,2-5 1 1,1 8-1-1,2-3 0 1,-5 3 0-1,-7-2-3 2,1 2 2-3,-15-3 1 3,-7 3 2-2,4 5-1 1,-12-5-1-1,-3 3-2 1,-7-4 1-1,-8-1 1 1,-9-6 2-1,-3 0-3 1,-11-6 0-1,-7 4 1 1,-3-3 2-1,-9-3-1 1,-5 2 2-1,-4 1-4 1,-9 5 0-1,1 0 1 1,-13 5 0-1,1 1 0 1,-10 7 2-1,-14 0-3 2,-9 8-2-3,-9 6 2 3,-10-4 2-3,-14 12-2 2,-8 5-2-1,-7-3-3 1,-6 10 1-1,-9 11 3 1,-6 9 1-2,-2 17-2 2,-4-4 0 1,-12 4-1-3,-8 12 3 2,-15 1 0-1,-16-4 3 0,-14-19-1 1,-15-2 2 0,-15-4-2-1,-17 4 2 1,-16-6 2 0,-15-8 2-1,-17-2-3 3,-21-6-1-5,-12-5-1 3,-18-8-2-1,-21-3-10 1,-15-12-6-1,-20-4-69 8,-16-5-73-7,7-18 42 1</inkml:trace>
    </iact:actionData>
  </iact:action>
  <iact:action type="add" startTime="80852">
    <iact:property name="dataType"/>
    <iact:actionData xml:id="d56">
      <inkml:trace xmlns:inkml="http://www.w3.org/2003/InkML" xml:id="stk56" contextRef="#ctx0" brushRef="#br0">15650 12697 244 0,'9'-21'90'0,"-18"11"-70"1,-6-14-3 4,9 16-5 3,0-8-11 0,-3-3-1-2,3 4-2 3,0-1 0-3,6 0 2 3,6 0 2-8,12 0 3 6,15 0-15 0,8-2-6 0,10-1 10 1,2 1 7-1,1-1 25 1,3-2 13-1,-1 5-9 1,-2 3-3 0,-1 5-15-1,-2 5-5 0,-4 11-10 1,-2 11 0-1,0 12-1 1,-7 12 2 0,-5 7 1 0,-9 3 1 0,-9-3-3-1,-12-2 2-1,-9-3 5 2,-9-5 5-1,-9-3 6 1,-3-8 3-2,-5-5-7 3,-7-3-2-2,0-3-3 2,4-2-1-3,-1-3-6 4,3-5 1-5,0-2 0 2,4-6 2 1,-4-6 1 0,0-7 3-1,-3-11-32 1,4-5-14 0,5-8-51 0,12-5-22 0,15-6 2 5</inkml:trace>
    </iact:actionData>
  </iact:action>
  <iact:action type="add" startTime="81289">
    <iact:property name="dataType"/>
    <iact:actionData xml:id="d57">
      <inkml:trace xmlns:inkml="http://www.w3.org/2003/InkML" xml:id="stk57" contextRef="#ctx0" brushRef="#br0">16379 12282 240 0,'24'-24'90'1,"-15"22"-70"0,0-4 17 2,-6 6 2 3,-3 0-12 3,0 0-3-2,0 0-8 1,-3 6-2 0,-6 1-8-2,-6 1 11-5,-6 3 9 5,-6 0-10 3,-6 4-1-2,1-1-7 1,-4 2 0-2,0 2-3 3,3 3 2-2,4 0 2 1,-1 6 2-1,3 2 3 3,3 5 4-5,1 6-6 5,-4 0 1-4,-3-1-6 2,-3 1 1-1,0-3-3 1,1-5 2-1,2-3-4 2,3-3 0-1,6-7-1-2,3-6 1 2,7 0 0-1,-1-5 3 1,6-2-3-1,0-4-2-1,6-4-31 2,9-6-13-1,9-8-53 1,5-8-23-1,7-8-37 9</inkml:trace>
    </iact:actionData>
  </iact:action>
  <iact:action type="add" startTime="81798">
    <iact:property name="dataType"/>
    <iact:actionData xml:id="d58">
      <inkml:trace xmlns:inkml="http://www.w3.org/2003/InkML" xml:id="stk58" contextRef="#ctx0" brushRef="#br0">18001 12607 208 0,'15'-18'77'0,"-9"7"-60"1,-6-2 19 4,3 8 5 3,0-6-10-1,6-2-1 1,3-3-8 0,6-2-4-1,5-1-10 1,10-2-1-7,6-3 3 5,6 3-6 3,5 5 0-3,7 3-2 2,5 2-2-1,1 6-2 1,-4 5 1-1,-5 11-1 1,-7 4-2 0,-5 14 3-1,-6 11 0 2,-6 8 1-3,-10 5 0 2,-8-3 6 0,-6 3 4-1,-9-5 3 0,-9-6 5 0,-8 0-8 2,-10-7-1-2,-6-4-5 1,-9-4-3-1,-5-6 2 2,2-8 2-4,-2-8-4 3,-1-7-3 0,3-6-15-1,7-3-4 1,5-5-18 0,12-2-7-1,9-11-56 8</inkml:trace>
    </iact:actionData>
  </iact:action>
  <iact:action type="add" startTime="82233">
    <iact:property name="dataType"/>
    <iact:actionData xml:id="d59">
      <inkml:trace xmlns:inkml="http://www.w3.org/2003/InkML" xml:id="stk59" contextRef="#ctx0" brushRef="#br0">18742 12319 272 0,'9'-8'101'1,"-6"5"-78"0,-3-5-2 2,0 8-5 5,0 0-10-1,0 0 2 1,0 0-5-1,0 0-2 2,0 0 0-2,0 8 1-6,0 0 3 5,-3 3 9 2,-3 5 5 0,-3 2 4 0,-6 6 1-2,-5 3 0 2,-7 4 2 0,-6 6 1-1,-3 8 1 0,-2 3-7 1,-1 0 0 1,0-3-8-1,4 0 0-1,2-6-4 0,0-2 0 2,3-5-3-3,4-3-1 2,-1-2-6-1,3-1-1 1,3 1-2-1,3-1 0 0,3-2 11 1,3 0 8-1,1-3-6 1,2-5-2-1,3-3-4 2,0-3 0-2,3-2-15 1,0-2-7-1,3-1-56 1,12 3-24-1,26-3-83 7</inkml:trace>
    </iact:actionData>
  </iact:action>
  <iact:action type="add" startTime="86228">
    <iact:property name="dataType"/>
    <iact:actionData xml:id="d60">
      <inkml:trace xmlns:inkml="http://www.w3.org/2003/InkML" xml:id="stk60" contextRef="#ctx0" brushRef="#br0">5699 8535 192 0,'-36'-37'74'0,"12"29"-58"1,-11-7-4 3,20 7-6 3,-12-3-6 1,-9 1 0-1,-14-1 0 3,-16 3 0-5,1 5 0 3,-13 1 0-7,-11 4 0 5,-9 6 4 3,-15-2 2-2,-12-1-2 1,-9 3-1-1,-9-8-1 1,0 0-2 0,0-5 5-1,6-6 1-1,6-5 9 3,9 0 4-2,9 0-9 1,15-2-3-1,15 2-5 1,14 3-2-1,13 2-10 1,14 3-4-1,12 6-61 9,15 4-54-9,21 6 40-1</inkml:trace>
    </iact:actionData>
  </iact:action>
  <iact:action type="add" startTime="86752">
    <iact:property name="dataType"/>
    <iact:actionData xml:id="d61">
      <inkml:trace xmlns:inkml="http://www.w3.org/2003/InkML" xml:id="stk61" contextRef="#ctx0" brushRef="#br0">4949 10078 244 0,'-51'-13'93'1,"10"18"-72"0,-31 6-8 3,39-6-8 4,-17 3-5 0,-22 2 0-1,-11 1 0 0,-12-3 2 0,-6-3-1 3,-12 1-1-10,2-6 1 9,1-6-1-2,3 1 0-1,3-3 4 2,12-3 5-1,5 1-1 1,13-3 1-1,11 2-8 3,13 0 0-5,11 6-39 3,9 0-14-1,18 5-51 7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29:54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69">
    <iact:property name="dataType"/>
    <iact:actionData xml:id="d0">
      <inkml:trace xmlns:inkml="http://www.w3.org/2003/InkML" xml:id="stk0" contextRef="#ctx0" brushRef="#br0">11277 8535 204 0,'39'-23'77'0,"-27"15"-60"1,11-6-1 4,-11 7-4 3,6-4-4-1,6-5 2 1,9-10-3 0,8-6-2-1,7-5-2 1,9-8-3-7,8-3 1 6,4 1 5-1,8-1 6 2,0-2-4 1,7-3 0-3,-1 0-6 2,0-3-2 2,4 3 0-1,2 3 0 3,3 5-3-11,7 5 2 8,5 6 1 1,6-3 2-9,6 5-1 8,3 6-1 1,0 2 3 0,0 0 0-7,3 3 3 6,-9 8 3 0,3 5-4 2,3 5-3-10,0 11-4 9,1 8-1 2,-1 5-3-11,3 8-1 9,-9 8 6 1,-6 6 5-10,-6 4-2 7,-6-4 1 3,-2-1-1-2,-4 0-2-8,-6 1 1 8,-2 4 1 3,-10 6-1-10,-2 5-1 6,-7 6-6 3,-5 2-1 0,-4-5 7-10,-8-3 5 7,2 16-2 2,-14-2-2-6,-12-4 2 6,-12-4 0-1,-15-1 5 2,-12-7 5-10,-9-6-5 8,-11-5 0 0,-10-2-2 1,-9-4-1-9,-17 1-1 9,-12 0 2 1,-7-1-3-10,-8-2-2 8,-9 0 0 2,-6-10-1-10,0-6 0 8,-6-2 2 0,-3-6-1 3,-3 3-1-11,-6-8 3 10,0 0 0-2,-3-8-1 2,-3-3-2-10,-3-10 1 9,-3-9 1 1,7-7 1-10,-4-5 1 8,0-6-2 0,9 1 1 1,0-4-2-9,0 4-1 9,6-12 3-1,12-2 2 2,9-7 0-10,6-9 0 6,8 3 1 4,13-1 1 1,11 1-6-11,13 0 0 7,17 0-1 2,12-3 2 0,16 3-1-9,8 8 2 7,6 5-35 4,11 13-13-11,13 14-97 13</inkml:trace>
    </iact:actionData>
  </iact:action>
  <iact:action type="add" startTime="4060">
    <iact:property name="dataType"/>
    <iact:actionData xml:id="d1">
      <inkml:trace xmlns:inkml="http://www.w3.org/2003/InkML" xml:id="stk1" contextRef="#ctx0" brushRef="#br0">16123 10544 184 0,'59'2'68'0,"-50"-4"-52"1,-6 2-5 4,-3 0-4 2,-3 5-6 2,-6-2-1-2,-11 5 3 1,-7-1 2-2,-9 1-2 3,-12-2 3-8,-8 2 0 4,-13 0 0 4,-11-3-1-2,-9 3 1 0,-12-3 1 1,-15-2-1 1,-1-1-1-3,-11-2-1 2,-14 6 0-1,-4-1-2 2,-21 8-2-2,0 3 1 3,-8 5 1-1,-7 8-3 1,-2 3-2-9,-13 2 4 8,10 4 3 0,-4-7 1 1,4-4 0-7,-4-3 1 5,4-9 3 2,8-7-2-6,0-5-2 2,4-8-2 2,8-9 0 0,0-7 2 0,7-5 2-1,2-11-1 1,-3-3-1-1,3-10-3 2,-2-6-2 0,-1-7 1 1,3-6 1-9,-6 3-3 7,4 2 0 2,5 4-1 1,-3 4 0-1,3 6 2-9,-2 5 2 8,-1 0-1 1,-33-3-1-9,13 6 1 8,-1 7-1 1,10 6-3-1,2 3 2 1,3 10 1-9,0 8 2 8,-2 0-1-1,5 5 2 1,0-2-4 2,1-5-2-10,2-4 6 9,-3-4 3-2,6-6-1 2,6-2 2-9,7-6-2 8,-1-11 2 1,-3-4-4 0,9-6-2-1,9-8 0-8,12-2-1 10,9 2 0-9,17 2 2 5,10-4-1 1,15-8 2 0,11-9-7-1,18-2-1 0,15-8-1 1,15-8 2-1,18-13-1 3,18-3 1-5,21-13 3 2,14-5 2 1,10 5 0 0,17 0-1 0,18-5 1 0,15 10 1-2,18 6-3 2,18 7-2 1,14 6-3-3,16 8 1 2,17 5 3 1,15 10 3 1,13 9 0 0,2 7-1-9,6 4-2 8,3 4 1 0,0 1-1-4,-3-1 0 0,0 3 2 4,-3 0 2-2,0 8-1 0,3-2-1 1,0 7 3 0,0 0 0 0,6 8-1 0,6-2-2 0,3 2-2-1,12 3-1 1,3 3 2-1,6 2 2-1,9 5-2 3,-4 3 0-2,4 3-1 1,6 8 0-1,-9 8 2 1,-1 7 2-1,4 14-1 2,-6 16-1-4,3 7 1 4,-13 14-1-2,-11 24-3 0,-3 13 2 1,-18 8-1-1,-14 21 0 0,-10 18 2 1,-9 19 0-1,-11 13-3 3,-19 6 0 0,-23 5 2 0,-18-11 2-9,-21 6 4 9,-24-14 4 0,-20-5-2 1,-19 3 1-10,-17-9-1 5,-21 1 3 1,-18 0-3 1,-18-8 1-1,-20-3-5 2,-22 5 0-4,-20-7 1 3,-22 10 2 0,-14 0-3 0,-12-8 0-1,-14-2 3 1,-10-14 3-1,-18-18-2 0,-14-24-2 2,-19-21 0-2,-11-19 1 3,-15-24-3-1,-3-15-2-6,-9-16-3 5,5-9-1-1,-5-12-27 1,9-11-12-1,-6 0-96 8</inkml:trace>
    </iact:actionData>
  </iact:action>
  <iact:action type="add" startTime="8971">
    <iact:property name="dataType"/>
    <iact:actionData xml:id="d2">
      <inkml:trace xmlns:inkml="http://www.w3.org/2003/InkML" xml:id="stk2" contextRef="#ctx0" brushRef="#br0">3854 12105 252 0,'-9'10'93'1,"-6"9"-72"0,-18 7-4 1,18-13-5 6,-12 1-7-1,-14-1 2 1,-16-8-9-1,-8-2-3 0,-7-6 3 1,-5-2 0-7,2-3 2 6,-5-3 4 2,-6-2 2-2,8-5 4 0,-2-6 1 1,8-3-5-1,-5-7-2 0,9-3 0 1,2-11 2-1,16-7-5 0,8-11-1 1,12-14-11 0,21-18-3-1,18-21-4 1,21-10-2-1,20-12 20 1,25 9 11 0,14 16 16-2,12 23 5 3,30 19-10-1,3 29-5-2,18 24-10 2,12 24-3-1,-3 34-4 1,2 26-3-1,-11 22 2 2,-21 23 2-4,-24 11 11 4,-29 14 7-1,-31 7-8-1,-29-8-1 2,-33-5-6-4,-21-5-1 2,-14-19 1 2,-19-13 0-2,-11-19-2 1,-9-15-2-2,2-19-4 2,-8-16 0 0,-27-18-29 0,15-22-13-1,6-15-100 8</inkml:trace>
    </iact:actionData>
  </iact:action>
  <iact:action type="add" startTime="10922">
    <iact:property name="dataType"/>
    <iact:actionData xml:id="d3">
      <inkml:trace xmlns:inkml="http://www.w3.org/2003/InkML" xml:id="stk3" contextRef="#ctx0" brushRef="#br0">3440 10941 300 0,'24'-80'112'1,"-18"51"-87"0,-6-16 0 2,0 27-5 4,-9-6-16 1,-9-16-2 0,-6-18-9-1,-12-16 0 0,1-8 3 1,-16-19-13-7,0-15-4 6,1-1 0 1,-1-10 0-2,1-5 12 2,-1 13 5 0,6 8 0-1,10 8 3 1,-1 5 1-1,3 13 0 0,3 11-29 2,6 11-13-2,-5 12-51 10</inkml:trace>
    </iact:actionData>
  </iact:action>
  <iact:action type="add" startTime="11326">
    <iact:property name="dataType"/>
    <iact:actionData xml:id="d4">
      <inkml:trace xmlns:inkml="http://www.w3.org/2003/InkML" xml:id="stk4" contextRef="#ctx0" brushRef="#br0">3663 10467 88 0,'-9'-3'33'1,"6"19"-26"0,-6 21 27 4,3-13 10 2,3 8-10 1,0 7-5-1,0 4-12 1,-3 2-6 2,0-3-6-5,-3-10-2-4,4-6 3 5,-4-10 14 3,-6-11 7-3,0-10-7 3,-12-11-2-3,-3-2-10 3,-5-3-3-2,-1-1-3 1,0 7-2-1,-9 7-76 9,4 10-72-10,5 4 41 2</inkml:trace>
    </iact:actionData>
  </iact:action>
  <iact:action type="add" startTime="18397">
    <iact:property name="dataType"/>
    <iact:actionData xml:id="d5">
      <inkml:trace xmlns:inkml="http://www.w3.org/2003/InkML" xml:id="stk5" contextRef="#ctx0" brushRef="#br0">14721 14314 104 0,'3'-37'41'0,"-6"26"-32"1,3-5 13 6,0 9 3-1,0-1-5 1,0-6-1 1,0 1-11-1,-3 0-3 1,0 0-3 0,-3-1-4-7,-3 4 1 5,0-1-1 3,-6 1 0-2,-6 2 0 0,-2 2 0 0,-10 4 0 1,-6 4 0-1,-5 4 6 1,-13 7 2-1,-8-2 4 2,-7 2 4-3,-11 0-6 3,-12 3-2-2,-10-3-3 1,-5-2-3-1,-3 2 1 2,-6-2 1-3,0-1-1 1,0-2 2 1,3 0-2 0,0-3-1-2,6-5 1 2,2-2 1 0,7-4 5 0,3-4 6 0,6-6-3-2,8-5 0 1,7-6-4 2,3-2 1-3,11-8 0 3,9-3 3-2,10-2-1 1,8-3 0-1,12-3-5 1,6-10-1-1,4-8-1 1,5-8-2-2,0-3 3 2,0 9 0-1,0 1-6 1,0 1 0-1,0-3-1 1,0-2 2 0,-3 2-1-1,3 3 1 1,0 8 0-1,0 5-2 0,3 0 9 1,3 3 4-1,0 5-4 1,3 2-3-1,3 4-1 1,3 2 1-1,3 5-3 1,6 0 0-1,12 6 1 2,12 7 0-2,17 6 0 0,22 5 0 0,26 8 2 1,21 11 1-1,18 5-6 1,17 5-2-1,19 8-3 1,9 0 2 0,11-3 2 0,-3 1-1-1,-2-3 1 1,-7-6 3-1,-11 1 0 1,-12-9 3-1,-12 1-1 1,-13-1 2-1,-16 1-4 1,-13-3 0-2,-21 0 1 4,-18-3 2-4,-17 3-3 1,-9 3 0 1,-13 13-1-1,-8 13 0 1,-6 10 6 0,-9 9 5-1,-6 5-5 1,-3 5 0-1,-6 0 2 1,-6 3 1-1,-3-3-1 1,0-5 1-1,0-6 0 1,-2-7 1-2,-4-3-2 3,0-8-1-2,-3-5-1 1,0-3 2-1,0-3-3 1,-2 1 0-1,-1-4-10 1,0 4-3-1,0 2-46 1,-2 3-20-1,2-3-30 8</inkml:trace>
    </iact:actionData>
  </iact:action>
  <iact:action type="add" startTime="19974">
    <iact:property name="dataType"/>
    <iact:actionData xml:id="d6">
      <inkml:trace xmlns:inkml="http://www.w3.org/2003/InkML" xml:id="stk6" contextRef="#ctx0" brushRef="#br0">12453 13502 192 0,'-6'0'71'1,"0"-3"-55"0,-12 6-11 2,3 2-7 5,-21 14 0 0,-23 7 6 0,-21 8-2-2,-22 9-1 2,-23 4 0 1,-18 6-1-8,-17 5 2 4,-7 11 1 3,-3 8 3-1,-2 5 8 2,5-3 5-3,-3 9 4 2,7-1 3-1,5-2-5 3,3-9-1-4,12-7-9 5,9-8-2-1,18-5-5 2,18-11-1-11,18-6-1 3,14-7-2 4,13-6-21 2,11-7-9 0,6-6-51 1,3-13-58-2,4-13 36 1</inkml:trace>
    </iact:actionData>
  </iact:action>
  <iact:action type="add" startTime="20283">
    <iact:property name="dataType"/>
    <iact:actionData xml:id="d7">
      <inkml:trace xmlns:inkml="http://www.w3.org/2003/InkML" xml:id="stk7" contextRef="#ctx0" brushRef="#br0">9411 14790 272 0,'0'13'101'0,"-3"9"-78"1,-6 23 2 0,6-22-3 1,-3 4-10 6,0 2-2 1,-3 3-5-3,0-1-4 1,-3-4 0 2,6-1-1-8,0-7 2 5,0-3 1 1,3-8 1 1,3-8 9-1,12-3 3 1,12-10-1 0,6-8-1-1,9-11-6 2,8 0 0-3,4 0-5 3,2 1-2 1,4 2-16 2,11-1-7-11,16 15-66 7,20 9-28 2,12 6-2 2</inkml:trace>
    </iact:actionData>
  </iact:action>
  <iact:action type="add" startTime="21250">
    <iact:property name="dataType"/>
    <iact:actionData xml:id="d8">
      <inkml:trace xmlns:inkml="http://www.w3.org/2003/InkML" xml:id="stk8" contextRef="#ctx0" brushRef="#br0">17346 15714 92 0,'-6'13'35'0,"-6"13"-27"1,-23 38 20 3,17-32 7 4,-24 7-8 0,-26 1-1-1,-16-3-13 1,-20 3-5-1,-15-14-5 1,-6-10-5-6,-6-11 1 3,3-15 3 3,3-22 1 0,15-24-6 2,9-15 0 0,17-11 7 2,19-13 5-11,23-16 11 7,24-3 5 4,27-3-5-11,21-2-1 10,24 8-3-1,23 11 0-9,18 23-8 10,15 21-3 1,16 19-8-11,4 27-2 7,4 23 2 4,3 32 1-11,-6 21-1 9,-15 29 2 0,-11 27 1 1,-16 10 2-10,-21 16-1 8,-23-2-1 1,-21-11 1-9,-18-11 1 9,-12-7-1 1,-15-17 2-10,-12-12-29 9,-8-9-11 1,-4-5-68-1</inkml:trace>
    </iact:actionData>
  </iact:action>
  <iact:action type="add" startTime="22375">
    <iact:property name="dataType"/>
    <iact:actionData xml:id="d9">
      <inkml:trace xmlns:inkml="http://www.w3.org/2003/InkML" xml:id="stk9" contextRef="#ctx0" brushRef="#br0">19293 14467 96 0,'-15'32'35'1,"6"-24"-27"0,-18 5 0 3,12-2 0 4,-11-3-1 0,-16-3 1-2,-15-2-2 2,-14-3-1 0,-15-3-3 0,-16-5-2-2,-11-2 3 4,3-4 0-4,-6-4 7 2,-6 2 4 0,-3 0 4 0,-9 3 1-2,-15 5-6 2,-2 3-3-1,-16-1-5 3,-3-2-6-9,-2-7-2 8,-4-4 4 3,12-2 1-11,9-8 0 9,13-3-2 2,11-13 1-11,6-8 1 3,17-10 8 4,13-11 5 0,15-1-1 0,14-12 2-1,16-11-7 0,17 0-1 0,18 0 2 2,21-5 1-3,18-3-5 3,23 1-2-3,28 4-4 3,20 8-1-2,30 11-1 1,24 14 0-2,18 15 0 2,17 16 0-1,16 16 2 1,8 13 0-1,3 16-3 1,1 10 2-1,-1 9 1 1,0 10 2 0,-17 13-3 0,-13 13-2 1,-14 9 2-3,-21 4 0 0,-9 20 3 3,-18 15 3-2,-18 0 4 1,-21 5 2-1,-26 3-3 0,-24-10-3 1,-21-14-2 0,-21-15-3-2,-15-14 3 3,-12-8 2-3,-8-13-2 2,-10-8 0 0,1-5-14 0,-4-8-6-1,4-6-70 8,-1-7-59-7,9-11 51 1</inkml:trace>
    </iact:actionData>
  </iact:action>
  <iact:action type="add" startTime="23036">
    <iact:property name="dataType"/>
    <iact:actionData xml:id="d10">
      <inkml:trace xmlns:inkml="http://www.w3.org/2003/InkML" xml:id="stk10" contextRef="#ctx0" brushRef="#br0">18471 14264 364 0,'36'-37'134'0,"-30"29"-104"1,-3 2-19 6,-3 6-15-1,0 0-43 2,3 0-12-1,-3 0-26 1,0 0-12 0,3 6 3-1,-3-6 5 0</inkml:trace>
    </iact:actionData>
  </iact:action>
  <iact:action type="add" startTime="23516">
    <iact:property name="dataType"/>
    <iact:actionData xml:id="d11">
      <inkml:trace xmlns:inkml="http://www.w3.org/2003/InkML" xml:id="stk11" contextRef="#ctx0" brushRef="#br0">18171 14478 252 0,'110'26'96'1,"-45"-31"-75"-1,22 18-10 7,-46 9-8 0,19 17-5 0,8 35 1 0,16 40 7 2,2 37 4-2,-3 29-5 3,-11 32 1-9,-22 12 1 3,-23 15-6 3,-24-9-2 1,-24-11 2-1,-20-31 1 1,-16-18 4-1,-11-20 3 1,-16-17-2-1,1-14 1 2,3-21-5-3,-1-22 0 1,-2-12-1 1,-3-14 1 0,2-10-13 0,4-14-3-1,0-13-43 1,2-10-15-1,10-19-32 8</inkml:trace>
    </iact:actionData>
  </iact:action>
  <iact:action type="add" startTime="23802">
    <iact:property name="dataType"/>
    <iact:actionData xml:id="d12">
      <inkml:trace xmlns:inkml="http://www.w3.org/2003/InkML" xml:id="stk12" contextRef="#ctx0" brushRef="#br0">17638 17079 336 0,'36'42'126'1,"-30"-18"-98"0,-6 10 1 3,0-12-5 2,-6 9-18 2,-3 6-4-1,-6 6-1 1,-3 10 1-1,0 2-1 2,3-5-9-8,6-7-3 4,6-11 6 5,15-9 2-5,18-15 7 4,21-16 2-2,14-15 0 0,16-9 1 1,5 3-6-1,3 8-3 1,3 7-26 5,1 14-9-2,-1 21-107-4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30:37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019">
    <iact:property name="dataType"/>
    <iact:actionData xml:id="d0">
      <inkml:trace xmlns:inkml="http://www.w3.org/2003/InkML" xml:id="stk0" contextRef="#ctx0" brushRef="#br0">8890 1701 260 0,'18'-39'96'0,"-18"25"-75"1,-12-17-1 2,3 17-4 5,-12-12-19 1,-15-14-2-3,-14 3 4 2,-19-2 5-1,-11 12-2 2,-6 3-1-8,2 16 0 5,1 16-4 2,6 21 2 0,8 19 5-1,12 5 5-1,13 5 21 3,8 0 13-2,9 3 0 1,9 3 1-1,10-1-11 1,14-7-3-1,11-1-11 1,16-2-4 0,12 0-8 0,5-8-3-2,13 0 0 2,5-5 0-1,4-6 0 1,-4-2 0-1,-5-14-2 1,-1-2-2-1,-8-5-17 1,-4-11-6 0,1-11-55 0,-6 3-22-1,-1-5-60 7</inkml:trace>
    </iact:actionData>
  </iact:action>
  <iact:action type="add" startTime="26770">
    <iact:property name="dataType"/>
    <iact:actionData xml:id="d1">
      <inkml:trace xmlns:inkml="http://www.w3.org/2003/InkML" xml:id="stk1" contextRef="#ctx0" brushRef="#br0">8306 2609 260 0,'3'84'99'1,"-9"-12"-77"0,-5 42 15 2,5-59 3 3,-6 19-7 3,-9 19 1-2,-6 5-11 3,0-3-3-3,1-8-12 0,5 3-1-6,6-10 0 4,12-6-1 3,15-11 1-1,17-7-4 1,16-9-2 1,18-7-9-2,11-13-5-1,3-11-9 3,-2-14-1-2,-1-15-34 1,-11-19-13-1,-13-13-24 7,-14-8-48-5,-15-5 40-2</inkml:trace>
    </iact:actionData>
  </iact:action>
  <iact:action type="add" startTime="26978">
    <iact:property name="dataType"/>
    <iact:actionData xml:id="d2">
      <inkml:trace xmlns:inkml="http://www.w3.org/2003/InkML" xml:id="stk2" contextRef="#ctx0" brushRef="#br0">8753 3289 252 0,'-6'-8'96'1,"0"3"-75"0,-6-3 30 3,3 8 7 4,-12-11-8 0,-17 0-2 0,-19 1-21-2,-14-3-6 1,-10-9-13 1,-8 7-5-7,0 1-2 6,2 4-23 1,7-1-8-2,9 3-58 3,5-2-23-2,13 2-24 8</inkml:trace>
    </iact:actionData>
  </iact:action>
  <iact:action type="add" startTime="27384">
    <iact:property name="dataType"/>
    <iact:actionData xml:id="d3">
      <inkml:trace xmlns:inkml="http://www.w3.org/2003/InkML" xml:id="stk3" contextRef="#ctx0" brushRef="#br0">9747 3003 284 0,'-6'29'107'1,"0"11"-83"0,-9 50 13 4,12-43 1 2,0 43-7 1,0 24-1-1,3 8-8 1,0-3-1-1,-3-13-12 1,3-8-3-7,0-16 0 5,3-11-3 2,3-18 0 0,3-16-65-1,6-21-28-1,6-21-63 9</inkml:trace>
    </iact:actionData>
  </iact:action>
  <iact:action type="add" startTime="27594">
    <iact:property name="dataType"/>
    <iact:actionData xml:id="d4">
      <inkml:trace xmlns:inkml="http://www.w3.org/2003/InkML" xml:id="stk4" contextRef="#ctx0" brushRef="#br0">9878 3093 312 0,'12'-5'115'1,"-6"5"-89"0,3 5 3 2,0 0-2 6,6 1-14-2,9 7-2 0,8 0-4 1,16 0-2-1,14 3-3 1,22 0-2-7,11 5 1 5,21-2-4 3,24 2 2-2,21-3-4 1,23 9 1-1,28-1 0 3,14 1 2-4,27-3 3 2,15 2 2-2,11 3-1 2,22-5-2-1,15-3-2 1,5 0 1 0,18-2 3 0,13-6 3 0,17-2-4-1,3-3-1 0,0-3 0 0,0-5 2 1,-9 0-1-1,0-8 2 1,-17-8-2 0,-19-5 2-1,-12-3-4 2,-20-5 0-3,-18-8 1 3,-21-3 2-3,-9 6 8 2,-24 2 3-1,-14 0 0 1,-19 14 0-1,-14 5-10 0,-21 5-1 2,-16 8-2-3,-20 13 0 3,-17 5-3-2,-19 14 2 1,-12 10-4-1,-8 11 1 0,5 21 0 1,-14 14-1-1,-12 10 4 1,-10-6 0-1,-5-2 1 1,-6 0 0-2,-9-2 2 3,-6 1 1-3,-9-14-6 1,-6-7 0 1,-9-9 1 0,-3-7 3-1,-3-14-2 0,-8-4 0 1,-13-8 1-1,-11-7 2 2,-19-1 1-3,-8-2 1 2,-15-8-5 0,-19 3-1-2,-13-6-4 2,-16-8 1-1,-21 3 3 2,-6-7 1-2,-17-1-2 1,-10-6 2-1,-20 4 3 2,-3-3 1-3,-15 5-6 1,0 0 0 1,-12 2 1-1,-12-2 1 0,-9 3-2 2,-21-5 2-2,-6-1 1 1,-8 0 2 0,-4 1-3-1,-11-3 0 2,2-1 1-3,1-2 0 1,-13-10 4 0,1 0 2 1,3-1-2 0,5 3-1-1,7 3-6 1,11 8-2-1,15 5 2 3,12 0 1-5,16 5 2 2,8-5 0 2,20 6 0-2,19-1 2 1,24-2-1 0,29 5 2-2,30 0 0 2,24-3 1-1,17 3-5 0,13 0 1 2,17-2-13-3,13-1-5 1,11-2-28 1,12-1-12 0,6 4-65 8,24-9-39-10,12 8 71 2</inkml:trace>
    </iact:actionData>
  </iact:action>
  <iact:action type="add" startTime="29425">
    <iact:property name="dataType"/>
    <iact:actionData xml:id="d5">
      <inkml:trace xmlns:inkml="http://www.w3.org/2003/InkML" xml:id="stk5" contextRef="#ctx0" brushRef="#br0">17852 3379 276 0,'-3'21'104'1,"0"16"-81"0,-6 29 5 3,6-34-4 4,-3 23-12-1,-5 9 1 1,-4 7 1 0,0 6 3-1,0 2-9 1,3 1 4-7,0 2 2 6,3-3 4 1,3-10 3-1,3-8-9 2,0-3-2-3,3-5-4 2,3-5-1-1,0-3-30 2,3-14-10-2,6-4-93 7,0-14-74-7,0-13 69 0</inkml:trace>
    </iact:actionData>
  </iact:action>
  <iact:action type="add" startTime="29695">
    <iact:property name="dataType"/>
    <iact:actionData xml:id="d6">
      <inkml:trace xmlns:inkml="http://www.w3.org/2003/InkML" xml:id="stk6" contextRef="#ctx0" brushRef="#br0">18061 3863 292 0,'9'-8'110'0,"-3"3"-86"1,-3-3-2 5,-1 2-5 2,4 1-13-1,0-3-2 0,0 0-1 0,0-2 1 1,3 2-1 0,3-5-3-7,0-1 1 5,0 1 1 2,3-5 2 0,0 2 3 0,3 5 4-2,-1-2 9 3,-2 0 6-2,0-1-4 1,-3 1-2-2,0 0-6 3,0 2 0-3,3 3-7 2,3 3-1 0,5 3-4 0,4 2-1-1,0 2-1 1,3 3-2 0,-3 3 3-1,-4 3 0 0,-2-6-4 0,-6 3 1 0,-6 0-9 1,-9 0-2 0,-6-3 1 0,-6 1 3-1,-9-4 2 1,1 1 3-1,-1 5 2 1,3-3 2-2,6 8-1 3,3 9 1-2,6 9 2 1,9 4 0-1,3 4-3 1,0 1 2-1,-3-3 1 0,-6 0 0 1,-3 0 0-1,-9-2 2 1,-6-1-1 0,-6-13-1-2,-6-5 3 3,-5-8 0-2,-4-8-1 1,-3-5-2-1,1-9-24 1,5-7-11-2,6-16-73 10,9-10-58-8,15-9 62-1</inkml:trace>
    </iact:actionData>
  </iact:action>
  <iact:action type="add" startTime="30251">
    <iact:property name="dataType"/>
    <iact:actionData xml:id="d7">
      <inkml:trace xmlns:inkml="http://www.w3.org/2003/InkML" xml:id="stk7" contextRef="#ctx0" brushRef="#br0">18992 3829 300 0,'12'7'112'0,"-12"-7"-87"1,0 0-2 6,0 6-6-1,0-1-15 2,0 3-1-2,-3-3-3 2,3 6 0-1,-3-1 2 2,3 4-3-8,0-1 2 4,0-3 1 3,-3 1 2 0,0 0-1-1,-3-3 2 2,0 0-4-2,-3-3-2 0,1 0-1 0,-4-5 3 1,-3-8 0 0,3 3 3-1,0 0-1 1,0-3-1-1,0 2-2 2,3 1-1-3,3 2-3 2,0 3 1-1,3 0-2 1,9 0 0-1,0 6 4 1,3 2 1-1,0-6 2 1,3 1 2-1,-3 5-1 1,-3-8-1 1,0 3-2-3,-6-3 1 1,0 5-1 8,0 0 0-7,-3 0 4-1,-3 3-3 1,0-8 0-1,-3 6 3 2,-3-4 3-3,-3 4-2 4,-3-6-2-3,1-6 0-1,-1 1 1 2,3-6-1 0,0-2 2-1,6-5 0 1,6-4 3-1,6-1 3 1,3-9 5 0,9 3-10-2,3 0-2 1,2 2-24 2,4 6-10-2,6 0-61 8,6 16-60-7,2-1 44-1</inkml:trace>
    </iact:actionData>
  </iact:action>
  <iact:action type="add" startTime="30777">
    <iact:property name="dataType"/>
    <iact:actionData xml:id="d8">
      <inkml:trace xmlns:inkml="http://www.w3.org/2003/InkML" xml:id="stk8" contextRef="#ctx0" brushRef="#br0">19326 3836 256 0,'6'-5'96'1,"-6"5"-75"0,6-2 12 3,-6 2 2 5,6 0-19-2,0 5-4-1,2 3-9 3,4 0-3-2,0 10 0 0,0 1 0-6,-3-1 2 6,-3-2-1 0,-3-3-1 0,-3 1 1 2,-3-6-1-3,-3-6-5 4,-6-4 1-5,0-9 0 3,-3-5-1-1,3 0 4 1,1-2 2-1,5-1 4 1,3 6 2-1,9 5 1 1,6 0 2 1,5 11-5-3,7 5-3 1,3 5-12 2,-3 0-6-2,-6 3-36 1,-6-3-16-1,-12-5-47 8</inkml:trace>
    </iact:actionData>
  </iact:action>
  <iact:action type="add" startTime="31286">
    <iact:property name="dataType"/>
    <iact:actionData xml:id="d9">
      <inkml:trace xmlns:inkml="http://www.w3.org/2003/InkML" xml:id="stk9" contextRef="#ctx0" brushRef="#br0">19070 1299 144 0,'3'24'55'0,"0"-11"-43"1,3 8 19 4,0-2 7 3,0 2-12 0,-1 16-3-1,1 8-4 3,3 8-3-5,0 0-8 3,3 5-3-7,0 0 1 5,0 3-1 11,-3 3 0-16,3-6-3 13,0-5-2-10,0 0 3-1,3-3 0 5,-1-10 1 0,1-1 0 0,-3-4-2-3,-3-4 1 7,0-9-2-5,-6 1-1-2,0-9 7 1,-3-1 5 14,-3 0 0-14,-6 0 1-5,-3-7-5 4,-9-1 0 1,-11 3-7 1,-13-5-3 1,-12 7 1 0,-11-2 0-1,-12 3 1 1,-16-3 2-1,-17 0-3 0,-3 2 0 0,-15 3 1 1,-15-5 0 0,-17 0 0-1,-25-3 2 1,-14-7-1 1,-19-3-1-2,-17-1 1 1,-15-7 1-1,-12 8-1 2,-8-3-1-4,-10 0-2 4,-12 8-1-4,-68-5 2 4,21-3 0-3,5 8 1 2,1 8 0-1,9-8 0 3,2 5 0-2,4 3 0 1,2-3 0 3,7 3 0-11,2 0 2 5,6 5 1 2,19 3 1-1,8 5-5 0,21-2 1 1,18-3 9-1,20-3 5 1,25-3 0 0,17-4 2-1,22-6-7 2,20-3-1-3,18-5-4 3,11-5-1-2,10-6-1 1,15-2-2-2,8-5 3 3,7-1 2-3,5-4-4 2,7-6-1 0,8 2-5-1,9-5 1 0,10-5 2 1,5-2 3-1,9-11 2 1,3-1 3-1,6-4-1 1,-3 10 0-1,0-8-6 2,-3 6 1-3,0-1-2 3,0-2 0-3,0 8 0 3,0 2 0-3,0 3 4 2,0 5 3 0,1 9 2 0,-4-1 1-1,0 5-4 1,3 6-1-1,3 3-1 0,0 4 1 1,3 1-2-1,6 3-1 0,6 2 3 2,3 0 0-2,9-3-4 0,5 3-1 0,13 8 1 2,12-5 2-2,11 2-2 1,19 3 0-1,17 8 1 1,18-8 2-2,27 5-6 2,17 3-1-1,31-8-1 2,20 6 4-2,27 2-4 1,24-3 2-2,18 3 4 3,24-3 4 0,17 0-3-3,22-5-3 1,14 0 1 1,9 0 0-2,12 0-2 2,3 0 2 0,6 3 1 0,3-3 2-1,3 0-3 1,-9 5 0-1,-9-5 1 1,-12 8 0-1,-6-2 0 0,-24-6 0 1,-14 5-3 0,-18-2 2-1,-25 2 1 1,-8 3 2-1,-27 2-1 0,-17-2-1 3,-28 6 1-5,-23-1 1 2,-33-8 1 1,-27 0 1 0,-30 3-2 2,-23-8-2-5,-19 6-37 5,-20 2-17-4,-21-8-55 8,-21 0-65-5,-32-8 51-3</inkml:trace>
    </iact:actionData>
  </iact:action>
  <iact:action type="add" startTime="32534">
    <iact:property name="dataType"/>
    <iact:actionData xml:id="d10">
      <inkml:trace xmlns:inkml="http://www.w3.org/2003/InkML" xml:id="stk10" contextRef="#ctx0" brushRef="#br0">17203 1238 340 0,'-17'19'126'1,"5"7"-98"0,-3 27 1 3,12-8-5 3,3 27-16 1,0 12-2 0,3 9-6-1,3 10-1 0,3-2 1 2,3-11 0-9,2-16 0 7,4-6-25 0,9-9-10 1,0-6-64 0,3-8-28-2,-1-19 17 9</inkml:trace>
    </iact:actionData>
  </iact:action>
  <iact:action type="add" startTime="32985">
    <iact:property name="dataType"/>
    <iact:actionData xml:id="d11">
      <inkml:trace xmlns:inkml="http://www.w3.org/2003/InkML" xml:id="stk11" contextRef="#ctx0" brushRef="#br0">14968 1786 4 0,'-83'8'0'0</inkml:trace>
    </iact:actionData>
  </iact:action>
  <iact:action type="add" startTime="33118">
    <iact:property name="dataType"/>
    <iact:actionData xml:id="d12">
      <inkml:trace xmlns:inkml="http://www.w3.org/2003/InkML" xml:id="stk12" contextRef="#ctx0" brushRef="#br0">12512 1942 256 0,'-53'8'96'1,"26"0"-75"0,-15 3 1 4,21-4-5 1,-14-1-15 4,-16 2-2-4,-14-3-94 1,-10-5-41 1,-8 0 48 0,-3-5 24-1</inkml:trace>
    </iact:actionData>
  </iact:action>
  <iact:action type="add" startTime="33269">
    <iact:property name="dataType"/>
    <iact:actionData xml:id="d13">
      <inkml:trace xmlns:inkml="http://www.w3.org/2003/InkML" xml:id="stk13" contextRef="#ctx0" brushRef="#br0">10560 2080 348 0,'-45'0'132'0,"18"2"-103"1,-8-2-8 4,17 0-11 2,-6 0-81 3,-9-2-29-4</inkml:trace>
    </iact:actionData>
  </iact:action>
  <iact:action type="add" startTime="48808">
    <iact:property name="dataType"/>
    <iact:actionData xml:id="d14">
      <inkml:trace xmlns:inkml="http://www.w3.org/2003/InkML" xml:id="stk14" contextRef="#ctx0" brushRef="#br0">19347 12393 24 0,'-9'-3'11'1,"9"1"-9"0,-9 7 9 2,3 0 2 5,-6-2 0 1,-6-3 0-3,-6 0-3 3,-9-3 1-3,-8 1-6 3,-10-1-1-3,-5 0 9 2,-13 1 6 0,-2 2-1-1,-13 0-1 0,-14 2-7 3,-6 1-2-5,-12-3-4 3,-9 3-1 0,-6 2 1-1,-6 0 2 0,-9-2-3 3,0 0 0-9,-6-6 3 5,-8-2 1 0,-4-1 1 3,-9 1 0-2,-2 2 0 0,2 3-7 0,0 6 0 1,4 2-1 0,-4 0 0-2,-2 2-3 2,-1-2 2-1,0-3-1 3,1-2 0-4,8-3 4 2,6-3 1-1,15 1 1 0,12-6 0 1,12 0 11 0,9 0 5 0,12-3-6-2,9 3-3 1,8-2-6 1,13-1-4 1,9 1 4-3,14-1 1 1,9 1 9 1,9 2 4-1,4-6-3 2,11-2-1-3,12 3-9 2,15 0-4-1,17 0-4 2,19 0 1-2,18 2-1 2,11 0 0-3,15 1 0 1,15-3-2 1,15-1 5 0,21 1 1-1,15 0 2 1,15 8 0-2,17-1-9 3,10 12-2-1,8-1-5-1,0 5 0-1,7 4-1 3,2 4 1-2,3 3 4 0,0-2 5 1,10 2 0 0,8-5-1-1,3 2 5 0,0 1 1 0,6-3 0 3,-6 2-2-4,-3 1 1 1,-6-3-1 1,-8-3 4 0,-10 3 2-1,-3-6-2 1,-5-2-3-1,-7-5 0 1,-8 0 1 1,-4-6-1-3,1-5-1 0,-10-2 1 3,-5-1 1-2,3 3-3 0,-1 0 0 1,-11 3 1-1,-9 0 0 0,-15-1-3 2,-9-2 2-3,-12 0 1 4,-6 0 0-4,-12 0 0 1,-12-2 2 0,-8 2-3 2,-10 3 0-3,-8-1-1 3,-13 4 0-2,-5 4-62 9</inkml:trace>
    </iact:actionData>
  </iact:action>
  <iact:action type="add" startTime="51495">
    <iact:property name="dataType"/>
    <iact:actionData xml:id="d15">
      <inkml:trace xmlns:inkml="http://www.w3.org/2003/InkML" xml:id="stk15" contextRef="#ctx0" brushRef="#br0">9211 15510 148 0,'-20'18'55'1,"-1"-12"-43"0,-27 7 1 2,27-5-3 5,-26 5-6 0,-25 3-3-1,-20 2 0 0,-24 12-1 1,-21 7 0 1,-18 10-3-9,-12 4 0 6,-11 1-1 2,-10-1 0-1,-11-9 0 2,-4-5 3-2,-5-5 0 0,-6-6 3 1,-4-7 3-1,7-3 2 1,0-8 5 0,5 0 3-2,-2-11-8 1,9 0-4 1,5-10-2 0,4-5-1-1,11-12 0 1,15-7 2 0,19-5 5-1,8-8 6 1,23-3 2 0,13-3 3-1,12-5-4 1,18-5 2-2,14-2-11 2,15-4-6 0,18 3 1 0,16 0 1-2,16-5-2 2,16-5-2-1,18-3-3 2,15-3 1-3,17 6 3 2,21 0 1 0,15-3-2-1,21-3 2 0,21-2 1 1,12 2 0 0,17 3 0 0,22-5 2-1,59-19-1 1,6 8-1-2,11 16-2 2,4 16 1-1,12 13-1 1,11 24-2 0,7 15 5-1,5 17 1 0,-5 24-3 1,-15 25-1-1,-13 20 1 1,-23 23 0-1,-26 24 1 2,-31 14 0-2,-38 12 4 0,-42 11 5 0,-36-13 4 1,-36-5 2 0,-32-3-6 0,-30-14-1-1,-20-10-2 0,-25-7-1 1,-20-7-28-1,-19-12-11 0,-23-19-71 9</inkml:trace>
    </iact:actionData>
  </iact:action>
  <iact:action type="add" startTime="52245">
    <iact:property name="dataType"/>
    <iact:actionData xml:id="d16">
      <inkml:trace xmlns:inkml="http://www.w3.org/2003/InkML" xml:id="stk16" contextRef="#ctx0" brushRef="#br0">6175 14359 208 0,'3'8'77'0,"-3"-8"-60"1,-3 8-3 3,-3 0-5 4,-15 8-1 0,-14 5 3-1,-25 3-4 1,-20-1-2 0,-30-1-2-1,-24-4-3-6,-24-5 1 8,-24-5 5-2,-14-2 4 1,-15-4 6 0,-19 1 2-1,-11 0-3 0,0 2-1 1,0-3-2-1,9 4 2 0,18-4 2 2,20-2-1-2,10 0-3 2,26-2 0-4,33-4-5 4,15 1 1-2,23 0-7 0,22 0-1 1,14-3-24-1,10 0-10 0,44-19-136 9</inkml:trace>
    </iact:actionData>
  </iact:action>
  <iact:action type="add" startTime="52665">
    <iact:property name="dataType"/>
    <iact:actionData xml:id="d17">
      <inkml:trace xmlns:inkml="http://www.w3.org/2003/InkML" xml:id="stk17" contextRef="#ctx0" brushRef="#br0">6154 12520 216 0,'30'-34'82'0,"-24"28"-64"1,-3 4 9 5,-3 2 0 1,-6 0-18 3,-18 0-7-6,-17 2 0 4,-25 1 0 0,-23 8 0 1,-27-1-2-8,-27 3 3 4,-21 1 2 5,-23-1 4-3,-10-5-2 1,-8 2-2 1,-4-7 4-3,-2 0 2 1,6-6-2 1,11 0 2-1,16 3-4 0,17-2 1 0,27-4-7 2,15 1-1-3,27 3-42 3,23-1-19-2</inkml:trace>
    </iact:actionData>
  </iact:action>
  <iact:action type="add" startTime="57455">
    <iact:property name="dataType"/>
    <iact:actionData xml:id="d18">
      <inkml:trace xmlns:inkml="http://www.w3.org/2003/InkML" xml:id="stk18" contextRef="#ctx0" brushRef="#br0">8649 4175 64 0,'-259'-92'27'0,"143"47"-21"1,-42-35 10 4,81 35 2 4,-28-21-4-3,-11-16 2 3,-9-19 4-2,3-20 2 0,12 2 2 1,9-22 0 0,15 4-7-1,17-9-2 1,16-2-9 1,14 5-6-8,18-2-1 2,15 2-12 5,15 0-7 0,21 3-14 6,20 0-10-6,22 2 21 0,20 6 12 0,21-6 10 0,18 3 8-1,18 3 4-1,24 8-6 3,11 2-3-2,19 8 1 1,20 3 0-2,18 8-1 2,21 18 1-1,12 6-4 2,17-3 0-2,13 10 1 3,15 6 0-6,5 0 0 4,6 13 0 0,13 13 2 0,2 14 1-1,6-1-4 0,-3 4 1 1,4 1-2-1,-1 9 0 2,3 3 2-3,3-4 2 1,6 7-3 2,10 7 0-2,-1 13-1 1,12 13 0 0,-3 19 0-2,-3 8 0 2,56 19 2 0,-32-1 2-1,-30 8-1 2,-15 11 2-3,-14 8-4 1,-10 3 0 1,-12 7-1-1,-11 11 0 1,-9 11 0 0,-16-14-2-1,-17 22 5 0,-15 0 1 3,-27 4-3-4,-17 14 1 1,-25-5-2 1,-29 13 0-1,-30 11 4 1,-33-8 3-1,-29 15 0 1,-27-2 0-1,-27 5-3 2,-33 3 1-3,-36 8 0 4,-32 0 3-5,-30-14-1 2,-39 6 0 1,-32-21-3 0,-28-14 1-2,-32-7-2 3,-20-6 2-2,-31-21-2 1,-14-8-1-7,-31-8 1 6,-14 1-4 0,-21 1 0 0,-12-9-7 1,-20-14-2-1,-19-8 2 7,-17-5-1-5,-16-11 6-2,-17-13 3 1,-12-8 4-1,-6-11-3 2,-12-10 0-3,-3-13 3 2,0-16 3 0,-6-19 0-1,-3-10 2 0,9-17 11 1,15-25 8 0,15-20-4-1,21-9-1 1,15-12-12-1,23-18-3 0,21 3-4 1,21-16-2-7,30-3 1 5,38 22-1 1,46-1 0 1,37-5-22 0,55 19-10-1,44 5-39 8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31:38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763">
    <iact:property name="dataType"/>
    <iact:actionData xml:id="d0">
      <inkml:trace xmlns:inkml="http://www.w3.org/2003/InkML" xml:id="stk0" contextRef="#ctx0" brushRef="#br0">8080 1558 280 0,'9'-18'107'1,"-9"23"-83"0,-9 3-9 3,6 5-9 3,-3 19-2 2,3 18 5-3,3 19-3 2,6 26 2-1,3 3-5 1,3 3-4-7,-3 7-2 7,0 3 13-2,-3-13 7 2,0-10 5 0,-6-6 4-1,0-6-3 1,0-7-2-1,0-11-7 1,0-13-4-5,3-13-5 3,6-19-4-5,3-18-53 14,3-21-23-14</inkml:trace>
    </iact:actionData>
  </iact:action>
  <iact:action type="add" startTime="23080">
    <iact:property name="dataType"/>
    <iact:actionData xml:id="d1">
      <inkml:trace xmlns:inkml="http://www.w3.org/2003/InkML" xml:id="stk1" contextRef="#ctx0" brushRef="#br0">8315 1580 252 0,'6'5'93'1,"-3"0"-72"0,6 8 3 0,0-5-3 0,6 0-9 10,12 3-2-10,9 2-5 14,11 6-2-14,10-6-1 13,14 0-2-13,10 0 3 5,11 1-4-5,9-1 0 14,9-5 1-14,15 2 2 13,9 3 3-13,15-5 2 16,12-2 1-16,11 2 2 13,13-3-1-13,8 3 0 14,16-8-3-14,2 5 1 14,6-5-2-11,7 0 0-3,8 0-1 14,3 8 0-14,9-3-5 13,9 3 1-13,3 6 0 14,0-4 0-14,0 3 0 14,0-5 0-14,-6 6 0 13,3-9 2-13,-12-3 1 14,0 4 3-9,-9-12 1-5,1 4 1 14,-10 2-4-14,0-5-3 0,-3-1 0 13,-2 4-1-13,-4-4-5 13,3-2 1-13,-11 8-7 14,-1-5-1-14,-9 0 5 14,-2 5 3-14,29 0 1 13,-21 5 1-7,-17-5 2-6,-6 5 2 14,-22 9-1-14,-11-6 2 13,-12 5 0-13,-12-5 3 14,-18 2 1-14,-11-2 3 13,-16 3 1-13,-11 2 3 14,-13 0-3-14,-5 1-1 14,-13 7-9-9,-5 0 0-5,-9 8-1 13,-6 5 0-13,-9-2 0 14,-6 8 0-14,-6-6-3 14,-6 11 0-14,-3 0 4 13,-3 0 1-13,0 3-3 14,-2-3 1-14,-4 0-2 13,-3-6 0-6,-3-2 0-1,-2-2-2 1,-4-3-2-1,-6-1 1 0,-6-4-4 1,-2 2-1-1,-7-5-2 1,-5-6 2 0,-13-2 4-1,-8-3 3 1,-12-2 0 0,-3-6 1-1,-13-5 0 1,-11 0 0-1,-6-5 2 1,-8 0 0-1,-13-3 0 1,0-6 0-1,-15 9 0 1,-6-8 0-1,-8 2 0 1,-13 3 0 0,-2-5 0-2,-15 5 2 1,-10-10-3 1,-8 10-2 0,0-3 4 0,-6 9 3-1,2 2-3 0,-2 0-3 0,-12-6 5 2,6 6 3-3,-9 0-1 3,-3 0 2-2,-15-5-2 1,0 2 2-1,0-2-2 0,-3-6 0 1,6 4-6 0,-2-1-1-1,2 0 3-6,0 2 1 14,0-4 6-14,0 2 3 0,3-5-2 12,9 5 0-12,0-6-5 14,18 9-1-14,8-5-1 13,13 2 1-13,20 2-2 14,10-2 2-14,17 3-2 14,15 2-1-9,18-2 3-5,15 3 0 13,18-4-4-13,18 6 1 14,17-5 2-14,13-3 1 14,14-3-34-14,9-4-14 13,9-9-60-13,3-8-24 14,9-2 12 1</inkml:trace>
    </iact:actionData>
  </iact:action>
  <iact:action type="add" startTime="24655">
    <iact:property name="dataType"/>
    <iact:actionData xml:id="d2">
      <inkml:trace xmlns:inkml="http://www.w3.org/2003/InkML" xml:id="stk2" contextRef="#ctx0" brushRef="#br0">5821 1185 244 0,'-3'0'90'1,"3"3"-70"0,-3 2-1 3,3 1-3 3,-3-4-6 3,-3 9 2-4,-3 5 7 3,-6 7 2-2,-5 9-10 1,-4 16-2-7,-3 15-2 4,0 17 5 3,3-1 3-1,6 11-2 0,7 8 2 2,2 5 1-1,3-18 2-2,6-6-1 1,6-5 1 1,8-5 0 2,7-3-2-4,12-8-6 1,9-5-2 1,11-5-6-1,4-8-2 1,5-3 2 0,4-13 1-2,8-9-15 2,4-7-6 0,-1-10-29-1,-3-19-12 0,-2-9-18 1,-7-9-5-1,-5-6-39 8</inkml:trace>
    </iact:actionData>
  </iact:action>
  <iact:action type="add" startTime="25014">
    <iact:property name="dataType"/>
    <iact:actionData xml:id="d3">
      <inkml:trace xmlns:inkml="http://www.w3.org/2003/InkML" xml:id="stk3" contextRef="#ctx0" brushRef="#br0">6327 1675 316 0,'-92'-13'121'0,"11"7"-95"1,-35 6 16 4,66 0-1 3,-40 0-14 0,-11 0-3-1,-9 6-17 1,0-6-4 0,9 0-2 1,8 0-1-8,19 0 0 3,9-6-58 5,11-7-25-3,15-11-68 9</inkml:trace>
    </iact:actionData>
  </iact:action>
  <iact:action type="add" startTime="25450">
    <iact:property name="dataType"/>
    <iact:actionData xml:id="d4">
      <inkml:trace xmlns:inkml="http://www.w3.org/2003/InkML" xml:id="stk4" contextRef="#ctx0" brushRef="#br0">8122 365 272 0,'6'45'104'1,"-12"-13"-81"0,-3 34 14 3,3-34-1 4,-3 15-10 0,-3 12-1-2,-3-6-12 2,0 10-5 0,1-2-5-1,2 8 0-6,3-3 0 6,3-13-4 1,3-3-1-1,0-10-48 2,6-14-21-3,3-26-66 9</inkml:trace>
    </iact:actionData>
  </iact:action>
  <iact:action type="add" startTime="25690">
    <iact:property name="dataType"/>
    <iact:actionData xml:id="d5">
      <inkml:trace xmlns:inkml="http://www.w3.org/2003/InkML" xml:id="stk5" contextRef="#ctx0" brushRef="#br0">8167 402 324 0,'11'8'121'1,"-5"-8"-95"0,12 5-4 3,-6 3-8 4,6-2-16-2,9 2-3 2,9-3-17 0,11-5-9 0,10 5 17-1,8-2-7-6,10 7 2 5,14-2 13 3,9 0 5-1,9 11 2-1,6-6 2-1,12 6 9 2,9-1 4-1,6-2 1 1,9 2 2 0,3-4-4 0,9-1 1-1,11 0-5 1,7-8-1-1,11 3-4 2,4-8 1-3,11 0-4 1,7-5 0 1,2-3-1-1,-6 0-2 1,10-2 1 0,-1 2-1-1,0-11-3 0,3 6 2 2,10 0 1-2,2-1 2-1,6 1-3 3,0 5 0-3,15 3 1 3,-3 0 2-3,6 2-1 3,9 3 2-2,-6 0 2 1,3 3 2-1,-6 2 5 2,0 0 3-3,-9 3-8 1,0-2-4 1,-12 1-2-1,-3 4 1 1,33-3-1 0,-21 5 2-1,-26 0-2 1,-13-5-1 0,-12 6 1-2,-20-4-1 1,-15 3 0 2,-12-5 0-2,-15 6-3 1,-21-9 2-1,-18 3 1 0,-12-3 2 1,-11 8-3-1,-16-5-2 1,-8 6-5 1,-9 4 0-3,-6 6 6 1,-7 2 6 1,-5 9-4 0,-6 18-2-1,-6 18 1 1,-6 6 0-1,-3 2 3 0,-6 1 1 2,-3 2-1-2,0-3-2-1,0 0 3 3,1-15 0-2,-1-6-4 1,-3-5 1-1,0-11-2 1,-6-5 0-1,-3-10 2 0,-6-9 0 1,-11-4-5 2,-19-7 1-5,-14-1-7 3,-15-12-1-1,-19-1-2 1,-17-7-1-2,-12-4 3 3,-14-1 3-2,-19-7 5 0,-9-1 2 1,-11-7 2 0,-7-6 0-2,-14 8 0 3,-6-5 0-2,-9 11 0 1,-4 0 2-1,-8-1-3 1,-6 6 0-1,-3-6 1 0,-9 4 0 1,0 1 0 2,-3-1 0-5,6 7 0 2,-3 3 2 1,6 2 1 0,3-2 1-1,-3 5-2 1,6-5 1-1,-3 2 4 1,3 3 6 0,0-5-3-1,3 5 0 0,-9-5-4 1,9-6 1-1,-6 1-2 1,5-4 0-1,-8-1-6 1,6 1 1-1,0 4 0 1,-3-3 0-1,9 8 2 3,3-6 3-5,9 6-4 3,20 0-3-1,16 2 1 1,14 3 2-1,9 0 0 1,16 3 2-1,11 5-4 1,15-5 0 0,15 2 1-1,14-2 2 1,13 5-1-2,12-6-1 2,20 4-26 1,15 2-10-2,10-6-64 0,5-2-25 0,6-10 14 8</inkml:trace>
    </iact:actionData>
  </iact:action>
  <iact:action type="add" startTime="27056">
    <iact:property name="dataType"/>
    <iact:actionData xml:id="d6">
      <inkml:trace xmlns:inkml="http://www.w3.org/2003/InkML" xml:id="stk6" contextRef="#ctx0" brushRef="#br0">6172 357 244 0,'-32'-13'93'0,"-10"18"-72"0,-24 8-8 7,31-5-8-1,-22 14-5 2,-11 9 2 0,-4 14-1-1,7 14 2 0,8-7-2 2,7 1 4-8,17-8 4 5,15-5 17 1,18 0 8 3,21-9-6-4,17-4-2 0,16-6-11 2,15 3-4 0,5-11-6 0,3 0-4-1,1 1-11 1,-1-9-6-2,-2 3 3 4,-7-3 3-4,-6-2 3 4,-8-3 5-5,-9-3-17 3,-4-2-4-1,-2-3-68 8,-3-11-66-7,3-12 45-1</inkml:trace>
    </iact:actionData>
  </iact:action>
  <iact:action type="add" startTime="38662">
    <iact:property name="dataType"/>
    <iact:actionData xml:id="d7">
      <inkml:trace xmlns:inkml="http://www.w3.org/2003/InkML" xml:id="stk7" contextRef="#ctx0" brushRef="#br0">6833 11147 128 0,'3'-11'49'1,"-3"9"-38"0,0-1-1 2,0 3-3 6,3 0-10-1,3-3-2-1,3-2-7 0,6 0 0 0,3 0 6 1,2-3 3-1,4-3 11 0,3 6 5 1,0 2-2 0,3 0 1-1,-1 1-5 2,1 4 1-3,0-2 6 3,3 0 3-3,2-2-8 3,4-1 1-8,0 0 3 5,5-2-1 1,7 0 1 1,0 0-5 0,-1 2-3-1,7-2-2 1,2-1-3-2,1-2 1 3,5 0 1-2,4 1-3 1,8-1 0-2,10 2 1 4,8 1 2-4,6 5-1 1,0 5 2 1,0 3-4 1,-2 3-2-3,2 2 2 2,-3 3 0-2,-3-5-2 3,6 2 2-1,1-3 3-1,2-2 1 0,3-5 7 1,0-3 4-2,-6 0-5 3,4-3-1-3,-10-2 0 2,0 0 0-1,-3-6 0 2,21-2 0-3,-2 0 0 3,-7 2 2-2,9 3-5 0,0 3-1 0,0 5-4 2,0 2-1-2,-3 4 3 1,0-1 1-1,1-2-4 0,2-1-1 2,0-7 3-2,6-3 1-1,6 0 0 2,9 0-2 1,3 0 1-2,3 3-1 0,6 2 0 1,-7 6 0-1,-5 0-3 1,-3 5 0-2,3 5 2 3,0 3 0-2,0 0 1 0,6-3 0 0,0 3 0 2,3-6 0-2,0-4 2 0,0-1 1 0,-1-2-4 2,-5-6-1-1,3 3 1-2,-3 0 2 1,0 0 0 2,3 0 2-2,-6 3-4 1,-3 2 0-2,-3-3 5 2,-3 1 2-1,-9 0 2 2,0-1 0-3,-6-4 0 4,-6-1 2-4,-2 3-5 1,-7 3-3 0,0-3-1 1,-3 5-1 0,-2 0 0 0,-4 3 0-2,-9 5 0 3,-8 1 0-1,-4 2-11-1,-5-1-5-1,-4 7-34 3,-2 9-15-3,-6 12-46 9</inkml:trace>
    </iact:actionData>
  </iact:action>
  <iact:action type="add" startTime="39833">
    <iact:property name="dataType"/>
    <iact:actionData xml:id="d8">
      <inkml:trace xmlns:inkml="http://www.w3.org/2003/InkML" xml:id="stk8" contextRef="#ctx0" brushRef="#br0">14274 12711 104 0,'-32'-8'41'1,"11"13"-32"-1,-21 0 6 3,21-2 1 6,-14 2-3-2,-16-2 2 0,-11-3-4 2,-13 0 1-3,-11-5-1 2,-15-3 3-1,-12 2-7 1,-13-2 0-8,-10 3 0 7,-13 0-1 1,-9-1 1-1,-6 4 2 3,-11-3 5-4,-7-1-4 1,-5-2 0 1,-1 3-4 0,-2 0-1-1,-4-1-1 0,-2 4 0 0,-4-1-2 2,1 3 1-1,-4 0-2-1,-5 3 2 0,3 2 0 1,-1 6 3-2,1-1-1 3,-6-2 0-2,5 0-1 1,-2-5 0-1,-4-1-2 1,1-2 1-1,0 0 4 2,-7 0 4-3,1 0-4 2,3 0 1-1,3-2-5 0,2-4-2 1,7 1 0-1,14-3 1 1,13 0 3-1,17 0 2 1,12 0-3 0,21 1-3-1,12 1-3 1,12 1 1-1,-9 5-67 0,17 5-30 0,34-7-7 8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37:07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56">
    <iact:property name="dataType"/>
    <iact:actionData xml:id="d0">
      <inkml:trace xmlns:inkml="http://www.w3.org/2003/InkML" xml:id="stk0" contextRef="#ctx0" brushRef="#br0">2487 6226 192 0,'3'-11'74'1,"3"6"-58"0,-6 7-4 3,3-4-4 4,0 4-5-1,3 6 1 0,3 6-5 1,-6 7 1-1,3 11 0 1,0 10 0-7,0 21 0 5,-3 17 0 3,3 23 2-3,-6 27 8 3,-6 15 3-1,3 11 5 1,-12 3 3-3,0 0-2 2,-12-9-2-2,4-12 2 3,-7 0 0-3,3-9 3 1,6-4 1 2,6-9-4-2,-3 6 1 0,9-6-7 1,1-7 0-2,2-11-4 3,3-8 0-1,0-14-5-2,0-12-1 1,3-14-17 2,0-13-5-2,9-13-51 0,14-27-21 1,16-44-39 6</inkml:trace>
    </iact:actionData>
  </iact:action>
  <iact:action type="add" startTime="3006">
    <iact:property name="dataType"/>
    <iact:actionData xml:id="d1">
      <inkml:trace xmlns:inkml="http://www.w3.org/2003/InkML" xml:id="stk1" contextRef="#ctx0" brushRef="#br0">2466 6064 236 0,'45'-5'88'1,"-18"5"-69"0,9-3-3 4,-13 3-6 1,13 0-11 3,21 3-1-3,8 0-2 2,24 2 3 1,16 0 0-2,23 3 1-6,12-3 0 4,11 3 0 3,16-8 2 0,12 0-6 0,8-8 1-1,13-2-1 1,14-1 2-1,15-2 1 0,12 2 1 1,15 1 0 2,9-3 0-5,18-1 0 3,9-1 2-1,-1-1-3 1,19-3 0-1,2-2 3 1,16 2 3-1,2 4 2 1,15-9 1 0,10 5-2-1,11 6 1 0,12 0-4 1,0 2 0-1,6 3-1 0,0-2-2 1,6-4 7 0,0 1 3-1,3 0-12 1,-1 5-3-1,7 3 8 2,0 5 5-3,3 0-3 1,-6 2-1 1,0-2-2 0,-6 0-2-2,-6 0-2 3,-9 3 1-2,3-3 1 1,0 0 0 0,65 0 0-1,-35 3 2-1,-21 2-1 3,-21 3 2-2,-9 0-2 1,-23 2-1-1,-10 4-2 0,-14-4-1 1,-19 3-5 0,-11 1 0-1,-18-1 6 3,-15 0 6-4,-15 3-7 1,-14 3-2 1,-28-4 5-2,-11-1 1 2,-10-4 1 0,-23 1-2-1,-21-3 3 0,-15 0 0 3,-14 0 1-3,-13 5 0-1,-12 3-11 2,-11 5-3-1,-12 13 11 2,-10 14 6-3,-5 21-7 2,-6 29-4 0,-6 18 2 0,-3 14 2-1,-1 21 1 2,1 7 2-3,3 12-2 2,0-1 2-2,3 8 2 2,0 0 2 0,-1-10-1 0,4-3-1-1,-9-10-1 0,-3-14 0 1,-6-10-5-1,-9-11 1 1,-6-11 2-1,-6-13 3 1,-6-7-2 0,-6-17-2-1,-8-10 0 0,-10-8-1 0,-15-6 0 2,-17-7 0-2,-12-5-3 2,-22-6 2-3,-14-6-8 0,-12-1-2 3,-14-4-7-2,-16-2-4 1,-9-3 3-1,-23-7 3 0,-4-4 8 2,-20-2 2-1,-9-2 4 0,-12 2 3 1,-15 0-2 0,-15 5 0 0,-12 3 3-7,-14 2 1 5,-16 1-4 3,-14-3 1-2,-19-8-2 2,-17-3 0-2,-15-7 2 2,-6 2 0-9,-3-3 4 8,-9 6 2-1,3 5 0 3,-2 8-1-10,-4 5-3 6,-6 3 1 3,3 2 0-2,-9 1 1 2,-2-8-2-1,-10-1-2-8,-12-5 1 7,-2-5 1 3,-7 0-3-2,4 3-2-8,-1 2 2 7,13 9 2 1,5 1 0 0,9 9-1-1,6 3 1 3,6 2-1-10,4-3 19 5,14-2 10 2,6-3-8 0,9 0-4-2,2 1-8 3,16-4-1-2,15 3-5 0,17-2-2 1,22-1 0 0,23-2 1-1,21-3 5 0,21-10 6 0,32 0-7 1,22-6-1 0,17 0-3-1,30-7-2 1,18-1-26-1,24-5-12 1,8-7-96 6</inkml:trace>
    </iact:actionData>
  </iact:action>
  <iact:action type="add" startTime="4897">
    <iact:property name="dataType"/>
    <iact:actionData xml:id="d2">
      <inkml:trace xmlns:inkml="http://www.w3.org/2003/InkML" xml:id="stk2" contextRef="#ctx0" brushRef="#br0">9777 8657 132 0,'-21'-2'52'1,"-3"4"-41"0,-6 1 13 3,16-1 2 4,-7-2-6 1,-9 0-1-3,-12 0-3 2,-11-2 0-1,-13-1-8 1,-11-2-1-7,-24-6 3 6,-15 1-6 1,-15-4 0 1,-15 4 0 1,-9-1 2-2,-9 3-1-5,-8 6 0 5,2-1 3 1,-3 3 5 0,-2 3-1 0,-7-1 1-8,1 4-7 8,-1-4-2-3,0 1 2 2,7 0 3-1,11-3 5 1,6 0 1 1,15 2-4 1,21 1-1-2,6 0 0 1,12-1 4-8,15 1-8 8,11-1-3-1,16 1-2 1,14 0-1 0,10-3 0 1,11 0 2-8,6 0-10 5,9-6-4 2,12-4-34 0,18-3-15 0,6-1-65 1</inkml:trace>
    </iact:actionData>
  </iact:action>
  <iact:action type="add" startTime="5438">
    <iact:property name="dataType"/>
    <iact:actionData xml:id="d3">
      <inkml:trace xmlns:inkml="http://www.w3.org/2003/InkML" xml:id="stk3" contextRef="#ctx0" brushRef="#br0">8988 8739 192 0,'-15'8'74'1,"-3"3"-58"0,-26 5 18 2,14-6 4 5,-18 1-18-1,-26-1-6 1,-27 4-8-1,-24-4-5 1,-21-2 0 0,-9-5-4-8,-12-1 2 13,-2-2 10-10,-4-2 3 5,3-1 8 1,7 0 2 0,2 1-5 0,9-1-2-7,6 1-9 6,18-1-2-2,15 3-2 2,12 0 1-1,15 0-2 2,17 0-1 0,13 0-6 0,14 0-4 0,12-3-32 1,3 1-12-9,21 2-68 13</inkml:trace>
    </iact:actionData>
  </iact:action>
  <iact:action type="add" startTime="7255">
    <iact:property name="dataType"/>
    <iact:actionData xml:id="d4">
      <inkml:trace xmlns:inkml="http://www.w3.org/2003/InkML" xml:id="stk4" contextRef="#ctx0" brushRef="#br0">5881 9419 132 0,'0'-2'49'1,"0"4"-38"0,0-2-5 2,0 0-4 6,0 0 2-1,0 3 5-2,-6-1 8 3,-3 4 7-3,-9 4 0 3,-9 4 3-3,-15 1-15 2,13-4-5-7,-34 8 0 5,-5-4-4 2,5-7 0-1,-2-8-1 1,8-10 1-1,1-14 11 1,5-10 6 2,3-17 5-5,7-10 2 3,5-15 1-1,9-6 2 0,9-3-7 2,12-8-4 0,9 3-9-1,18 3-4 2,15 5-10 0,17 13-3-9,16 8-5 8,14 19-3 0,12 13 2-1,7 11 2 2,2 12 2-9,0 12 3 6,-6 9 4 1,-11 17 1 1,-13 13 1 1,-17 13 0-2,-22 3 11-6,-20 19 5 6,-24 7 5-1,-18 5 4 0,-11-4-9 0,-13-4-2 2,-2-4-21-1,5-9-8 1,6-7-44 0,12-9-19 0,22-4-54 0</inkml:trace>
    </iact:actionData>
  </iact:action>
  <iact:action type="add" startTime="8336">
    <iact:property name="dataType"/>
    <iact:actionData xml:id="d5">
      <inkml:trace xmlns:inkml="http://www.w3.org/2003/InkML" xml:id="stk5" contextRef="#ctx0" brushRef="#br0">18846 8207 228 0,'9'0'85'1,"-9"3"-66"0,-9-3 5 2,4 0-1 5,-10 0-9 0,-9-3 2-1,-21-2-9 1,-11-3-2-1,-10-2-3 1,-8-6-2-7,-10 0 3 5,-5 0-2 1,0 3-1 2,-1-1 1-3,4 1 1 1,3 0-1 3,2 2-1-2,10 1 1 2,9 2 1 1,8 0-1-10,9 3-1 9,10 2-4 1,8 0 0-10,6 3-58 8,12 6-25 0,15 2-14 2</inkml:trace>
    </iact:actionData>
  </iact:action>
  <iact:action type="add" startTime="8681">
    <iact:property name="dataType"/>
    <iact:actionData xml:id="d6">
      <inkml:trace xmlns:inkml="http://www.w3.org/2003/InkML" xml:id="stk6" contextRef="#ctx0" brushRef="#br0">17915 8065 280 0,'-15'-3'107'0,"12"6"-83"1,-6-3-12 3,6 5-8 3,-3 3-61 1,-6 8-24-1,0 10-21 1,3-2-5-1</inkml:trace>
    </iact:actionData>
  </iact:action>
  <iact:action type="add" startTime="9131">
    <iact:property name="dataType"/>
    <iact:actionData xml:id="d7">
      <inkml:trace xmlns:inkml="http://www.w3.org/2003/InkML" xml:id="stk7" contextRef="#ctx0" brushRef="#br0">14697 9435 252 0,'-9'8'96'0,"6"-8"-75"1,-15 3-1 4,6-1-4 3,-5 1-10-1,-7-3 2 2,-6-3-5-3,-6-7 0 2,-2-4-1 1,-1-9-8-8,-3-14-4 4,1-16-1 3,2-13-1-2,3-11 7 3,9-13 2-3,7-5 3 2,8-6 2 0,12 6 12 3,17 5 8-2,22 5-5 0,21 14 1-7,17 10-11 6,18 19-2 1,15 18-1 0,1 18 0 1,-4 17 0-9,-15 13 0 7,-15 18 0 1,-17 16 2 0,-15 11 1-1,-19 5 1 0,-14 3 0 1,-15 2 2-7,-15 3-5 5,-8 0-1 2,-10-5-24-1,-3 5-12 1,4 8-109 3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37:24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30">
    <iact:property name="dataType"/>
    <iact:actionData xml:id="d0">
      <inkml:trace xmlns:inkml="http://www.w3.org/2003/InkML" xml:id="stk0" contextRef="#ctx0" brushRef="#br0">5663 9231 220 0,'-18'-34'85'1,"-14"15"-66"0,-25-7-1 0,18 13-3 0,-23-6-9 0,-33-5 2 0,-18-5-5 8,-18 5 0-8,-15 1-1 29,-6 4-2-29,-6 3 1 0,0 0-1 0,-2 8 0 3,8 1 0 11,0-1 0-14,3 2 0 14,6 1 2-14,18 2-19 0,9-2-8 37,21 2-45-37</inkml:trace>
    </iact:actionData>
  </iact:action>
  <iact:action type="add" startTime="5362">
    <iact:property name="dataType"/>
    <iact:actionData xml:id="d1">
      <inkml:trace xmlns:inkml="http://www.w3.org/2003/InkML" xml:id="stk1" contextRef="#ctx0" brushRef="#br0">5127 9520 304 0,'12'-16'115'0,"-15"11"-89"1,-6-6-1 3,-2 3-5 4,-19-8-8-1,-24-5 1 0,-23-3-10 1,-24-5-1 0,-24-5-2 0,-21-1-3-7,-12 1 2 5,-9 2-15 2,-2 3-4 17,-1 5-25-24,6 11-9 0,21 8-65 18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39:52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187">
    <iact:property name="dataType"/>
    <iact:actionData xml:id="d0">
      <inkml:trace xmlns:inkml="http://www.w3.org/2003/InkML" xml:id="stk0" contextRef="#ctx0" brushRef="#br0">8723 7403 96 0,'39'-48'38'1,"-30"33"-29"0,3-1 12 0,-9 10 4 11,0 1-11-8,-3 0-3-3,-3-3-9 14,-6 0-2-14,-12 0 0 13,-9 0-3-13,-12 5 2 0,-8 6-1 13,-16 8 0-13,1 5 2 13,-12 2 0-13,-13 3 0 14,-14-2 2-14,-9-1 1 14,-15-2 1-9,-12-5 2-5,-9-6 1 14,-9-2-6-14,1-1 0 15,-7 1-1-15,-6 2 0 14,-2 1 0-14,-4 1 2 14,-5-1 1-14,-10-1 3 13,-8-5-1-13,-4 0 0 0,1-3-3 18,-1 1-2-18,-5-4 1 13,9 1-1-13,-4-3 2 14,1 3 3-14,-4 0-4 13,4 2-1-13,3 3 0 14,8 3 0-14,6 5 0 0,16 5 2 13,5 3-1-13,12 0 2 13,9-3-2-7,7-3 2-6,13-2-2 13,13-5-1-13,-6-8 1 14,15-3-1-14,12-6 2 14,11-4 3-14,13-3-2 17,2-6 0-11,13-4 1 1,2-4 0-1,6-4 0 2,7-4 0-3,2-10-7 3,3-5 0-3,6-5-8-5,4-6-1 14,2 3 5-14,6 5 1 0,3 8 4 12,3 0 1-12,6 3-2 14,6-3 2-14,3 2-4 14,0 4 1-14,12 7 0 18,-1 6 2-18,10 5 1 14,-6 7 1-14,6 7 0 0,8 1 0 14,7 6 0-14,12 3 2 13,5 3-3-13,19 2 0 14,14-3 1-14,12 3 2 16,12 3-1-9,15-3-1-1,6 2-2 1,15-2 1-1,14 0 1 1,16-2 0 1,20-4 0-8,24 1 0 0,10 0-3 12,20-3 2-12,11 5 1 14,16 6 2-14,3-1-1 13,3 9-1-13,-1 5 1 14,1 5-1-5,0 0 0-9,2 3 2 13,1 0-3-13,6 0 0 14,-1-1 1-14,7 6 0 15,-4 3-3-15,1 5 0 0,0 6-16 13,-22 10-7-13,-14 5 6 14,-24-8 4 5,-29 0 10-19,-22-10 1 0,-26-6 1 12,-27-5 5-12,-21-2 3 14,-21-6 1-14,-18-2 2 14,-14-1-4-14,-12 9-2 13,-13 7 4-13,-8 8 1 14,-12 9 0-14,-9 7 1 13,-12 0-2-7,-6-5 0-6,-12-3-1 14,-6 0 0-14,-12-2 0 13,-8 0 0-13,-13-6 4 14,-23-5 5-14,-27-10-7 14,-27-20 3-14,-36-12 4 0,-20-16-7 12,-25 3-3-12,-11-4-5 14,-9 4 1-9,0 2-6-5,-3 3-3 14,-9 5-14-14,-4 5-5 14,-10 11-31 0</inkml:trace>
    </iact:actionData>
  </iact:action>
  <iact:action type="add" startTime="21798">
    <iact:property name="dataType"/>
    <iact:actionData xml:id="d1">
      <inkml:trace xmlns:inkml="http://www.w3.org/2003/InkML" xml:id="stk1" contextRef="#ctx0" brushRef="#br0">17876 6331 260 0,'3'-74'99'0,"0"32"-77"1,-6-24 2 4,0 34-2 3,0-5-5 1,0-5-1-3,0 10-11 1,0 8-5 9,-3 24-5-15,-3 29-2 5,3 24 8 2,3 29 6-1,3 29 1 1,3 8 1 0,3 11-3-2,0 0-1 2,0-9-3 3,3-4-2-6,3-9 1 2,3-4 1 0,0-12 1 2,3-10 1-2,3-16 4 0,-1-15 5 1,4-12 6-1,6-12 3 0,6-19-9 1,8-19-3 0,7-23-4-1,8-25-1 1,4-23-3 0,5-26 1-1,-5 0-2 1,-4 15-1-1,-5 14 5 1,-6 18 4-1,-10 16-5 1,-2 24-2-1,0 23-6 0,0 33-2 0,-1 23 3 1,-2 5 1 0,-3 1-1-1,-6 2 2 1,-4-5 1-1,1-6 2-1,0-7 1 3,6-11 3-2,6-11 1 1,8-18 1-1,7-16 7 1,5-18 2-1,10-14 7 2,2-15 2-3,7-22 0 3,2-10-1-3,1-9-10 2,2-15-4-1,3-5-9 1,-2 5-1 0,-1-3-3 0,-2 3 0-1,-10 13 2 0,-8 16 0 2,-7 16-14-3,-8 16-3 0,0 15-68 2,-1 22-31 0,7 21-69 7</inkml:trace>
    </iact:actionData>
  </iact:action>
  <iact:action type="add" startTime="28735">
    <iact:property name="dataType"/>
    <iact:actionData xml:id="d2">
      <inkml:trace xmlns:inkml="http://www.w3.org/2003/InkML" xml:id="stk2" contextRef="#ctx0" brushRef="#br0">20540 8850 200 0,'3'-8'74'14,"-6"8"-58"-13,-9-2-6 0,3 4-6 0,-12-4-4 12,-11-1 0-12,-13 3-3 14,-14 0 0-14,-4 5 2 17,-11 1 0-17,-13 4 3 4,-8 3-1 4,-6 1 2-1,-9-1-4-1,-6 5 0 0,-6-4-1-1,-12-6 0 0,-3-6 2-5,-6-10 2 14,-9-5 8-14,-6-11 3 14,1-5-2-14,2 0 1 13,3 0-3-13,9 0 2 14,6 2-4-14,3 4-2 0,12 1 0 12,12 4-1 3,6-1-5-9,9 1 1-6,5 2 2 0,10 0 1 12,11 6-4-12,7 2-1 14,2 0-28-14,10 2-12 14,-1 4-56 0</inkml:trace>
    </iact:actionData>
  </iact:action>
  <iact:action type="add" startTime="29293">
    <iact:property name="dataType"/>
    <iact:actionData xml:id="d3">
      <inkml:trace xmlns:inkml="http://www.w3.org/2003/InkML" xml:id="stk3" contextRef="#ctx0" brushRef="#br0">4532 10134 4 0,'-71'5'0'1</inkml:trace>
    </iact:actionData>
  </iact:action>
  <iact:action type="add" startTime="30162">
    <iact:property name="dataType"/>
    <iact:actionData xml:id="d4">
      <inkml:trace xmlns:inkml="http://www.w3.org/2003/InkML" xml:id="stk4" contextRef="#ctx0" brushRef="#br0">10914 9104 92 0,'-21'-2'35'1,"3"4"-27"0,-32 1 18 0,23-3 7 11,-15-3-8-11,-14-2-3 16,-22-3-8-16,-20 3-1 14,-15-6-8-14,-21 1 1 0,-21-1 1 12,-17 0-1-12,-16-2 1 14,-17 0-4-11,-19-6 0-3,-8 1-1 13,-12-6 1-13,-9-2 4 14,-6 2 4-14,6 0 2 14,0 8 3-14,3 6 2 14,0 2 3-14,3 5-9 13,-3 3-4-13,3 0-5 14,9 5 0-9,-6 1-2-5,15-1-1 14,11-5 3-14,13 0 0 13,14 0-4-13,25-3 1 0,20-2 0 13,21 0 2-13,21 2-1 16,23-2-1-16,16-1-6 13,20 4-4-13,18 2-58 14,27 8-27-11,24 2-1 12</inkml:trace>
    </iact:actionData>
  </iact:action>
  <iact:action type="add" startTime="41976">
    <iact:property name="dataType"/>
    <iact:actionData xml:id="d5">
      <inkml:trace xmlns:inkml="http://www.w3.org/2003/InkML" xml:id="stk5" contextRef="#ctx0" brushRef="#br0">1243 14692 200 0,'9'-5'74'1,"0"8"-58"0,3 2-2 12,-3 3-3-7,12 5-2-5,17 14 5 14,7 10-4-14,17 10 2 14,16 4-7-14,11 1 8 0,12 4 6 12,15 8 5-12,21 15 5 14,6 6-6-14,0-1-4 14,-3-2-7-14,-18-8-2 13,-18-8-6-7,-11-7-1-6,-10-9-1 14,-9-8-2-14,-17-7-10 13,-7-12-4-13,-5-7-15 14,-15-8-4-14,-6-10-3 13,-15-14 2-13,-9-11 14 14,-21-7 10-14,-9-11 6 13,-3-3 5-7,3 3 9-6,1 8 5 0,8 8 8 13,0 8 6-13,6 5-7 13,6 8-3-13,6 11-11 14,15 18-3-14,15 13 3 13,15 22 5-13,8 10-1 14,1 0 3-14,-4-5 1 14,-11-5-1-9,-9-9-7-5,-18-4-3 13,-15-4-5-13,-24-4-1 14,-20-4-8-14,-16-12-2 14,-14-11-25-14,-16-8-9 13,-5-8-43-13,6-3-17 14,18-12 5 1</inkml:trace>
    </iact:actionData>
  </iact:action>
  <iact:action type="add" startTime="42699">
    <iact:property name="dataType"/>
    <iact:actionData xml:id="d6">
      <inkml:trace xmlns:inkml="http://www.w3.org/2003/InkML" xml:id="stk6" contextRef="#ctx0" brushRef="#br0">4133 16230 252 0,'0'-3'93'0,"0"3"-72"1,3-5-4 1,0 2-5 6,6-5-14-1,3-5 0-4,3-3-5-2,12-3 2 14,6-2 3-14,8 0 1 0,13 0 1 12,8 2 0-12,10 4 2 16,11-1 1-9,9 0 3 0,10 3-1 2,5-1 0-5,0 1-6 2,12 2 1-3,3-2 0-3,9 5 0 13,12 6-3-13,0 2 2 14,8 2 1-14,7 4 0 13,3 4-5-13,6-5-1 14,-4 3-2-14,4-2 2 11,0-1 6-11,-1 0 4 13,4 1 3-13,3-1 3 14,-1 3-7-14,1-3-2 14,0 3-1-14,2 0 2 13,-5 0-1-13,-6 0-1 14,-1-3 3-14,1 0 0 13,-9 3 1-7,3-2 0-6,-1-1 4 14,-5 0 5-14,0-5-5 13,-6-2 0-13,-9-4-6 14,-3 1-2-14,0-6 0 0,26 4 0 12,-8 1 0-12,-9 1 2 14,0 2-3-14,-9 6 0 14,0 0 1-9,-3-1 2-5,0-2-6 14,-9 6 1-14,-3-4 3 13,0-2 2-13,-3-2 0 14,3 4 1-14,9 1-2 14,3-1-1-14,0 6 1 13,0 3 1-13,0 0-1 14,0-1 2-9,-3 1-2-5,-3-1 2 14,0-2-2-14,0 3 2 14,0-1-4-14,3 1 0 13,3 0-1-13,-3-1 0 14,0 1 2-14,0 2 0 13,-3-2 0-13,-3-1 2 14,3 1-1-9,-3-1-1-5,-3-4-2 14,0-1 1-14,3 0 1 14,0 3 2-14,0-3 1 13,3 3 1-13,0 0 0 0,-3 3 0 13,-6-3-2-13,3 0-2 14,4 0-2-14,-4-3 1 13,-6-2 3-7,6-1 1-6,3 1-1 13,-6-3-2-13,-3-3 5 14,6 1 1-14,3 2-2 14,-3 0-3-14,0 2 0 13,3 4-1-13,0-4-5 14,-3 3 1-14,0-2 2 14,6 0 1-9,-3-1-2-5,-5-2 2 13,5 0 3-13,-6 3 1 14,3 2-4-14,3-5-1 14,0 0-6-14,0 0 0 13,3 0 2-13,0-2 1 14,0-1 0-7,0-2 4-1,0-3 4 1,-3 0 6-1,0 3-3 0,0-3 2 2,-3 0-5-2,3 2-2 1,3 4-3-1,-6-3 1 0,-6-1 1 2,6-2 2-2,0 0-3 0,1-2 0 1,-4-6 3 0,9 3 1-2,3-1-1 5,-3 4-2-6,3 2 1 2,6 5-1 0,-3 3-3 1,2 6 2-1,-2 1-1 1,3 1 0 0,-9 0 4-1,0 0 1 0,3 0-8 1,-3 3-2 0,-11-3-20-1,2 5-8 0,-3 6-88 9</inkml:trace>
    </iact:actionData>
  </iact:action>
  <iact:action type="add" startTime="45339">
    <iact:property name="dataType"/>
    <iact:actionData xml:id="d7">
      <inkml:trace xmlns:inkml="http://www.w3.org/2003/InkML" xml:id="stk7" contextRef="#ctx0" brushRef="#br0">12081 17293 192 0,'0'0'71'1,"-6"0"-55"0,-6 0 0 12,3 3-5-12,-6 5-5 14,-9 5-1-14,-14 6-3 14,-22 15 1-14,-23 19-2 13,-21 18-1-13,-30 17 3 4,-18 17 11-4,-27 12 8 14,-11-1-7-14,-19-7-3 13,4-6 8-13,3-5 4 16,11-11-4-16,9-13-1 0,16-8-7 13,17-7-2-13,15-9-4 13,15-10-1-13,15-9-1 18,11-4 0-18,19-9-22 14,15-5-10-14,14-13-72 14,18-23-67-14,18-28 51 13</inkml:trace>
    </iact:actionData>
  </iact:action>
  <iact:action type="add" startTime="45683">
    <iact:property name="dataType"/>
    <iact:actionData xml:id="d8">
      <inkml:trace xmlns:inkml="http://www.w3.org/2003/InkML" xml:id="stk8" contextRef="#ctx0" brushRef="#br0">9265 17119 328 0,'12'2'123'1,"-3"3"-95"0,23 22-11 3,-5 2-9 3,24 21-10 1,20 30 0 1,28 23 2-3,14 5 2 2,15 11-1 0,9 3 6-5,11 5 3 4,19-3 1-2,9 9 3 2,-1-4 8 1,7-10 4-1,-6-2-1 0,-22-19 2 2,-23-24-4-2,-24-19 0 0,-14-15-12 1,-13-8-7 0,-14-11-18-1,-10-2-8 0,-8-6-9 0,-7-5-1 1,-8-3-38 0,-3-5-17-1,-3-16-60 8</inkml:trace>
    </iact:actionData>
  </iact:action>
  <iact:action type="add" startTime="46839">
    <iact:property name="dataType"/>
    <iact:actionData xml:id="d9">
      <inkml:trace xmlns:inkml="http://www.w3.org/2003/InkML" xml:id="stk9" contextRef="#ctx0" brushRef="#br0">22683 18378 140 0,'-24'3'55'0,"-2"-1"-43"1,-31 1 5 4,24 0 0 2,-14-1-8 1,-22 1-1 0,-23-3-2 1,-15-5-1-3,-21-6-3 4,-18-5 1-10,-21-2 0 6,-14 2-4 4,-7 2-1-5,-14 4 1 4,-4 2 2-2,-5 5 0 1,-3 1 2 0,-15 4-4-1,-1 4-2 0,-5 4 2 1,-3 6 0 0,-6 5 1-2,3 6 0 2,3 7 0 0,0 3 2-2,11 0 3 3,10-2 2-2,12-4 3 1,11-4 1-1,16-9 6 1,8-12 3-1,18-6-4 1,6-8-1-2,18-8-5 2,9-11-1 0,15-7-1 0,12-6 2-1,12-5-1 0,11-2 0 1,13-6-1-1,11-8 0 1,12-5-4-1,9-8-1 0,12 0 1 1,6-6 2-1,15-5-1 2,3-7 0-3,6 2-1 4,3 3 0-5,9-19-7 4,0 13 0-3,-1 9-1 4,4 12 2-6,0 11-1 3,2 11-1 0,7 10 0 3,12 14 0-3,8 10 0 0,28 5 3 1,20 9-5 0,18 7 2-3,26 3 0 4,16 3 2 0,21 2-10-3,17 5-2 0,24 11 11 3,15 6 6-2,15 7-7 2,21 0-4-4,-3 1 6 3,-3-4 5 1,-7-4 12-3,-11-9 6 2,-12-10-3 0,-8-8 0-2,-10-11-6 2,-9-7-2 0,-12-6-6-1,-11-8-1 3,-25-10-1-4,-17 2-2 0,-18 0-4 3,-21 6 0-2,-15 5 0 1,-20 2 2-1,-16 9 1 1,-14 7 3-1,-12 16-8 1,-10 27-1-1,-8 26 4 1,-6 35 1-1,-3 4 8 0,-6 9 6 0,-3 5 0 2,-6-5 3-2,-6-13-8 1,-3-14-2-1,-6-8-27 1,-6-2-13 0,-5-6-103 5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40:43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156">
    <iact:property name="dataType"/>
    <iact:actionData xml:id="d0">
      <inkml:trace xmlns:inkml="http://www.w3.org/2003/InkML" xml:id="stk0" contextRef="#ctx0" brushRef="#br0">7836 10538 92 0,'-9'-8'35'1,"6"6"-27"0,-3 4-4 0,3 1-5 0,-3 2-3 10,-3 3 3-10,-8 3 0 14,-1 2 1-14,-6 3 0 13,-6 3 0-13,-6-1 0 14,-11 1 2-14,-7-1-1 14,-8-2-1-14,-10 0 7 13,-5 0 3-7,-6-6 1-6,-4-2 3 14,1-5 2-14,0-3-1 13,-4 0-3-13,4-3 0 14,3-2-5-14,-1-3 1 14,4-5-5-14,3-3 3 0,2-5 0 12,1-3-5-12,8-5-2 14,1-3 4-9,5-5 3-5,13-3 5 14,8-2 4-14,6 5 5 13,9 0 2-13,3-3-7 0,10-5-4 13,2-2-6 2,6-4-4-10,6-4-3 2,6 2-1-1,2 0-1 1,10 0 0 0,3 5 3-1,9-7 0-1,9-1-4 3,8-2-1-2,13 0 0 1,2 5 4-1,7 3 1 1,5 2 1-1,6 3-3 1,4 13 2-2,2 9-1 4,6 1-2-4,3 9 0 1,4 8 3 1,-1 13-2 0,-6 13 1-1,-3 19 4 1,-2 13 3-1,-7 10 4 1,-9 8 5-1,-8 14-6 1,-16 8-2-1,-14-6-1 1,-12-2-1-1,-12-9 0 1,-12 1 0-1,-9-3 0 1,-6-8 2-1,-3-5-1 1,-3-8 2-1,-2-5 0 2,-1-9 1-4,-3-7 2 3,-3-8 4 0,3-5-10 0,4-4-2-1,5-4-46 1,27 5-97 14</inkml:trace>
    </iact:actionData>
  </iact:action>
  <iact:action type="add" startTime="40003">
    <iact:property name="dataType"/>
    <iact:actionData xml:id="d1">
      <inkml:trace xmlns:inkml="http://www.w3.org/2003/InkML" xml:id="stk1" contextRef="#ctx0" brushRef="#br0">7515 12970 136 0,'-6'-16'52'1,"0"13"-41"0,0-5-2 12,3 6-3-12,0-1-5 14,-3 3-1-14,0 0-2 13,0 3-1-13,-6 2 2 14,-3 6-2-14,0 10 1 5,-5 8 2-5,-7 8 2 13,-6 5-1-13,-9 3 2 14,-5 0 4-14,-10-2 4 0,-5-4-4 13,-4-10-2 1,-5-5 0-14,-7-5 1 14,-2-3 1-13,-3-6 3-1,-4-5-1 14,1-5 0-11,-3 0-3-3,-4-2-1 14,-2-3-1-14,-6-6 0 13,0-2 0-13,0-1 0 14,-4 1-2-14,-2 3 1 13,-3-4-2-13,-3 1-1 14,-3 3 1-14,-3-4 1 14,0 4 1-9,-3-3 1-5,0 7-7 13,-3 6 0-13,3 6 1 14,-6 4 1-14,3 1 1 14,-3 2 0-14,-3 0 0 13,9-2 0-13,-6-1-3 14,3-2 2-14,-27 0 3 16,12 0 3-13,6 0-2-3,-3 3-2 14,3-1-3-14,0 1 1 13,6-1-1-13,3 1 0 0,6-6 2 13,3-5 0-13,6-2 0 14,9-1 2 0,-7-2-1-14,16-6 2 0,3-2-2 13,9-3 2-8,5 0-2 8,4-5-1-7,2-3 1 1,4-5-1-7,5-5 4 0,1-6 2 14,-1-5-2-14,7-8-1 14,2-2 1-14,9-17 0 13,7-10-2-13,11-8 1 14,3-2-7-7,12-6 1-7,0-8 1 13,6-5 3-13,3 0-7 14,0 5-1-14,-6-5-1 14,3-1 0-14,3 7 5 13,-6-1 1-13,0-5-5 14,-9 5 0-14,-5 13 1 13,-1 9 1-7,-3 7 5 1,-6 5 2-1,9 9 2 1,3 2 0 0,-2 3-5-1,-1 0 1-3,3 5 0-3,6 5 0 14,0 0 0-14,3 6 0 13,9 2 2-13,0 1 3 14,3 2-7-14,6 2-3 9,9 1 0-9,3 2 3 13,9-2 1-13,11-3 1 14,1 2 0-14,11 1 0 14,13 2 0-14,-4 6 0 13,13-1 2-13,2 6 1 14,4 5 5-14,-1 6 3 13,12 7-6-8,1 3-1-5,-1 3-2 14,6-1 1-14,3 4-4 14,3-1-2-14,4 0 2 13,-1-2 0-13,0 2-2 14,3 0 2-14,-6-2 1 14,0 0 2-14,-1464 2-1 13,2929 3 2-8,-1459-3-4-5,-3-2 0 14,3-3 3-14,9 0 3 14,-9-3-4-14,12-5-1 0,0 0 0 12,0 3 0-12,1 0 4 14,2-1 5-14,-3 6-5 14,-3 3-2-14,-6-3-4 13,0 3 1-7,-3 5-1-6,-9 0 0 13,0 0 2-13,-2-3 0 14,2 3 2-14,3 2 1 14,3 1-4-14,-6 0 1 13,1-1 0-13,-7 1 0 14,0 2-3-14,-6-2 2 13,-2-4 1-7,-1 1 2-6,-3 0-1 14,4 3-1-14,-7 2 1 13,3 3-1-13,1 8 0 14,2 2 0-14,0 1 0 13,-5 2 2-13,-1 0-3 14,-3-3 0-14,-2-4 1 14,2-4 2-9,1-2-3-5,-1 0 0 14,3-3 1-14,-2-5 0 0,-1-3 0 12,1 3 0-12,-1 3 0 14,0 2 0-14,7-2 2 14,2-3 1-14,3 0-1 13,4-1-2-13,5 1 1 14,0-5-1-9,6-6 0-5,0 3 0 14,-2 0 0-14,2-2 0 14,-3-4-3-14,-3 1 2 17,-3 3 1-10,-2 2 2-1,-4 2-1 0,-6 1-1 1,-2 2-2 0,-4 8-1-1,-2 11 4 1,-7 8 1-1,-2 8-3 1,-1 13 1 0,-5-3 0-1,-4 3 2 0,-5 2-1 2,-7 11-1-3,-8 6 3 2,-9 5 2-1,-9-1 2 0,-6 4 1 1,-9 12-2 0,-9 9 1-1,-6-3-2 3,-12-3 0-6,-6-5-3 4,-12-3-2 0,-8-2-4 0,-7-6 0-1,-2-5 0 1,-10-2 2-1,-2-6-1 1,-6-5 1 1,-7-3 0-3,-2-2-2 1,-3-3 3 1,-7-3 0-1,1 0 1 1,3-2 0-1,-3-3 0 1,-4 2 0-1,-2 1 2 1,-9-6 1-1,-6-2-4 3,-3 0 1-5,-3-3 0 3,-3 0 2-1,0-6-3 1,-6-4-2-1,3-9 2 1,-3-4 2-1,0-12 0 1,0-2-1 1,0 0 1-3,0 0 1 1,9 6-1 3,12 4 2-5,9 1 0 4,8-1 1-2,10 4-5 0,9 1-1 0,8 4 1 1,1-3 0 0,2 0-24 1,9-3-8-4,1 3-67 11</inkml:trace>
    </iact:actionData>
  </iact:action>
  <iact:action type="add" startTime="42209">
    <iact:property name="dataType"/>
    <iact:actionData xml:id="d2">
      <inkml:trace xmlns:inkml="http://www.w3.org/2003/InkML" xml:id="stk2" contextRef="#ctx0" brushRef="#br0">4848 13115 252 0,'6'3'96'0,"9"2"-75"0,17 17-10 7,-11-4-8-1,18 22 1 2,17 23 7 0,16 30 6-1,17 21 2 1,12 23-10-1,6 17-1-6,1-6 2 6,-10 0-8 1,-9-8-1-1,-11-18 1 1,-7-14 1-1,-17-10 1 1,-4-13 2 0,-2-14-3 1,-15-15-2-4,-4-11-20 3,1-16-10-1,3-21-62 8,3-29-64-7,-4-45 46 0</inkml:trace>
    </iact:actionData>
  </iact:action>
  <iact:action type="add" startTime="42449">
    <iact:property name="dataType"/>
    <iact:actionData xml:id="d3">
      <inkml:trace xmlns:inkml="http://www.w3.org/2003/InkML" xml:id="stk3" contextRef="#ctx0" brushRef="#br0">6181 14028 280 0,'12'56'107'0,"3"-3"-83"1,12 37 13 6,-12-37-1-2,5 26-10 5,-2 0-3-4,-6 1-11 2,-6-1-3 0,-6 0-5-1,-24-7-9-6,-11-9-5 5,-22-12-32 1,-14-17-15 1,-13-18-80 8</inkml:trace>
    </iact:actionData>
  </iact:action>
  <iact:action type="add" startTime="54460">
    <iact:property name="dataType"/>
    <iact:actionData xml:id="d4">
      <inkml:trace xmlns:inkml="http://www.w3.org/2003/InkML" xml:id="stk4" contextRef="#ctx0" brushRef="#br0">12944 1532 232 0,'62'103'88'1,"-32"-42"-69"0,15 24-5 3,-27-48-7 4,6 16-5 0,2 5 1-1,-2-3-4 1,0 4 1-1,0 9 0 4,-3 12 0-11,-1-1 2 4,1 1-3 1,0-12 0-4,-6-12 3 14,0-11 1-14,-3-13-12 14,-3-14-7-14,0-15-2 13,0-19 0-13,2-11 5 14,1-12 6-14,-3 2 10 14,0 0 6-14,0 8 26 0,0 10 13 18,3 14-12-18,0 23-6 0,3 17-22 13,0 15-7-13,0 8 0 13,-1 6 1-13,-5-4 2 14,-6-9 2-14,-9-12-3 14,-8-9 0-14,-10-7 5 13,-6-15 5-13,-3-2-3 14,-5-14 0-9,-7-8-6-5,-12-5-1 14,-2-1-1-14,-4-7-2 14,-2 0-21-14,2-8-9 14,1 3-106-5,5-6-50-9,16 3 93 14</inkml:trace>
    </iact:actionData>
  </iact:action>
  <iact:action type="add" startTime="62071">
    <iact:property name="dataType"/>
    <iact:actionData xml:id="d5">
      <inkml:trace xmlns:inkml="http://www.w3.org/2003/InkML" xml:id="stk5" contextRef="#ctx0" brushRef="#br0">18730 9327 72 0,'-14'-8'27'1,"5"2"-21"-1,-6 4 1 5,9 2-2 1,-3 0-1 4,-3 2 0-4,-3 1 0 3,0 2 0-2,-3 1 2 0,-3-1 3 0,-2 0 0 1,-7-2 2 0,0-1 3 0,-3-2 1-2,1 0-8 2,-1-2-4 0,0-1 2 0,0 1 4-1,1-4-5 1,-1 1 7-5,-3 0 2 2,0-3 0 3,1-6 0-1,-1 1-5 1,3-3-3-1,1-5 0 0,-1 0-1 0,6-3-5 0,-3-2 1 1,9-3 0 0,1-3 2 0,2-2-1-2,0-1-1 2,0 1 1 0,0 2-1-1,3-2 8 2,6-1 5-3,0 1 5 2,6-6 1-2,3-2-4 3,6-1-1-2,3 1-6 1,3 2-3-1,3-2 0 1,3 8-1 0,3-1-5-1,3 4-1 0,2 1 1 0,1 1 0 0,9 0 1 2,0 3 0-2,2-1 0 1,1 1 2-1,3-1-1 1,-1 4-1-2,7-1-2 4,0 3 1-4,2 2 1 2,4 3 0-1,2 6 0 1,1 4 0-1,-1 4-3 1,1 4 2-1,-3 4 1 1,-1 2 0 0,1 5-3-2,-4 3 2 2,-2 5-1 0,0 5 0-1,8 11 2 1,-5 0 0-1,-7 6 0 1,-5 2 0-1,-3 2 0 1,-3 6 0-1,-4 3-3 2,-5 2 2-3,-3-5 1 1,-6-3 0 1,-9-2 0 0,-6-3 0-1,-3 0 0 1,-6 2 0 0,-6-2-3-1,-3 0 2 1,-6 3 5-1,-2-6 2 0,-4-2 2 0,0-3 2 1,-3-5-5 0,1-3-1-1,-1-3-2 1,0-4 1-1,-3-4 0 1,1-2 3-1,-4 0-3 2,0-3 0-3,1 0-1 2,-4-2 1-1,-3-1-2 1,1-2-1-1,-1-2 1 2,3-4 1-2,1-2-3 0,5 0 0 1,6 0-1 0,6 0 0-2,0-2-33 2,7-1-17-2,-4 0-59 10</inkml:trace>
    </iact:actionData>
  </iact:action>
  <iact:action type="add" startTime="65240">
    <iact:property name="dataType"/>
    <iact:actionData xml:id="d6">
      <inkml:trace xmlns:inkml="http://www.w3.org/2003/InkML" xml:id="stk6" contextRef="#ctx0" brushRef="#br0">19216 9305 80 0,'3'-5'30'0,"-3"-5"-24"1,3 2-1 11,5 2 42-4,1-4-16-2,3-1-14 2,0 1-8 0,0-1-9 0,3 0-1-1,0 3 1 1,0 1 0-7,3-1 0 6,-1-3 0 0,4-2 0 1,3 0 2-1,6-3 3 1,0 0 9-1,2 0 5 0,1 3-7 1,3-3-4 1,3 5-8-1,-1 1 0-2,1-1 0 2,3-2 0-1,2 0 0 0,4 2 0 1,2 3 0-1,1 5 2 0,0 3-3 2,-1 6-2-2,1-1 2 0,-3 0 2 0,-7 1-2 1,1 2 0 0,-3-1 1-1,-1 4 0 1,1 2-3 1,0 6 2-4,-1 5 1 2,-2-1 0 1,0 1 0 0,-3 3 0-1,-4-1 0 1,4-2 2-1,-3 0-3 1,0-3 0 0,-4-3 1-1,-2 1 2 0,-3-3-1 1,-3 0-1-1,-3 0-2 1,0-1 1-1,-6 1-1 1,-1 0-2-1,1 3 3 1,-3 5 2-1,0 2 0 3,0 3-1-5,-3 3 1 2,0 2-1 0,-3-5 0 2,-3 3 0-2,0-3 0 0,0-2 2 2,-3-1-1-2,0-2-1 1,-3 0 1-1,-2 0 1 0,-4-1 1 1,-3-1 3-1,-3 1-3 0,0 1 0 1,-3 0 1 0,1 0 2-1,-4 0-3 1,-3-3-2 0,0 0 0 1,-6 0 1-3,1-5-1 1,-4-3-1 1,0-2 1-1,-5-3 1 0,2 0 5 1,3-3 6 0,-2-5-3 0,-1-3 0-1,-6-2-2 0,1-3 2 1,-4-2-5-1,1-4-3 0,-4 1-1 1,3-3-1-1,4 6 2 2,-1-1 1-3,0-2-1 3,1 0-2-3,-1-1-2 3,1 1-1-3,-1 0 4 1,3 0 3 1,-11-9-3 1,2 1-1-2,7 0 0 1,5 0 2-1,3-3 3 0,6-8 2 1,4-2 3-1,2-6 1 1,3-7-5-1,3-4-2 0,3-1-2 2,9 4 1-3,4 0 0 3,5-2 1-3,8-6 2 2,10-4 3-1,9-1-2 3,3 3 1-5,6 5-5 3,2 2 0 0,7 9-1 0,6 5-2-1,2 3-2 1,7 7-1-1,-1 6 2 1,10 0 0-2,-1 8-2 2,7 2 2 0,2 8-1 0,0 6 0-2,1 8 0 3,2 4-2-2,3 4 0 1,1 10 0-2,2 16 0 2,-3 16 3-1,-8 16 0 3,-7-1 1-5,-2 9-3 4,-10 10 2-2,-2 3 1 1,-9-5 2-2,-7-11-3 2,-8-8-2 0,-6-3 2 0,-9 1 2-2,-6-3 0 3,-9-6 2-2,-6-2-4 0,-9-11-2 1,-6-5 2 0,-6-5 2-1,-6-6 0 0,-2-2 2 0,-4-6-2 2,0 1-1-2,-5-3 1 1,-7-3-1-1,-3-3 0 1,-2-4 2-1,-4-6-1 1,-2-8-1-2,2-8 3 2,-2-8 2 1,-4-5-2-2,-2-3 0 0,-1-3-1 1,-2-4 1 1,3-9-4-3,2-5-2 1,4-8 2 1,2-8 2-1,6-2 0 1,4 2 2-2,11-5-4 3,12-11-2-1,12-13-31 0,15-3-15-2,15-7-70 9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42:04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15">
    <iact:property name="dataType"/>
    <iact:actionData xml:id="d0">
      <inkml:trace xmlns:inkml="http://www.w3.org/2003/InkML" xml:id="stk0" contextRef="#ctx0" brushRef="#br0">6443 1590 348 0,'-15'40'132'1,"3"13"-103"0,3 23-6 9,3-33-10-3,3 26-9 0,1 10 2 1,2 6-5 0,0 5-3-2,0 8 1-5,0-14 0-1,0-4 3 10,0-20 3 0,0-9 2 0,-3-12-6-9,3-7-2 8,0-13-3 1,3-11 0 0,-1-30-44-9,-2-23-20 8,-2-31-71 11</inkml:trace>
    </iact:actionData>
  </iact:action>
  <iact:action type="add" startTime="8139">
    <iact:property name="dataType"/>
    <iact:actionData xml:id="d1">
      <inkml:trace xmlns:inkml="http://www.w3.org/2003/InkML" xml:id="stk1" contextRef="#ctx0" brushRef="#br0">6232 1135 272 0,'9'-5'101'2,"-6"10"-78"-1,9 0 11 0,-6 1-1 5,11 2-14 4,10 5-1 0,12 0-10-9,14 6-3 7,16-4-3 3,14 4-4-10,18-8 1 8,22 2-10-8,16 0-5 8,28-5 3 1,18 5 5 0,23-5 5-9,21 3 2 10,27-3 3-4,18-3 3 4,21 3 4-10,26-3 2 8,22 0-3 1,26-2 0 0,18 2-5-9,14 1 0 8,7-4-1 1,12 4 1-1,3-6 0-8,2 0 1 8,1 5-5 4,-1-5 1-5,1 0 0-7,-3 0 0 8,-3 0 0 1,-4 0 2 0,1 0-1-9,-12 0-1 8,-12 0 5 1,-24 0 4 0,-18 3-3-9,-18-6-1 8,-29 3 0 1,-24-5-1 0,-36 5 2-8,-27-8 3 6,-23 2-2 2,-31 6 1 0,-29 0-5-9,-21 0-2 10,0 6-3-3,-23 2 1 2,-19 13 1-9,-8 16 0 7,-13 16-3 2,-8 5 0 1,-9 8-1-10,-9 0 3 11,-7 11 0-5,-5 8 1 3,-6-11 0-9,0 2 0 7,-6-4-3 3,0-6 2-2,0 5-4-8,0 1 1 8,-3-1-3 2,-9-12 2-1,-6-7 3-9,-11-1 3 8,-13-4-2 4,-12-12-2-6,-20-6-1-6,-15 0 3 8,-18-5-5 1,-15-3 0 0,-15 0-4-9,-15-10-1 8,-21-3 1 3,-11-3 4-5,-22 0 5 1,-11-5 3 0,-27 0-3 0,-9 0-1-1,-18 0-2 1,-24 0 0-1,-5 0-2 1,-10-5 1-1,-20 5 1 3,-7 5 2-5,-11-5 1 2,-9 8 3 1,-15 0-3 0,-12 3 0-1,-15 2 1 1,-12-5 2-1,-5 2-1 1,-4 1-1 0,-3 0 1-1,6-9 1 0,1-2-1-6,-1-2-1 8,3-12-2 1,9 4 1 0,10-1 3-9,8 6 1 7,9 0 1 7,26-1 2-9,19 6 3 4,23 11 2-5,31-3 1 3,20 5 0-1,38 0-4 1,37 1-3-6,29-1-2 8,39-3 0-1,30-2 0-8,26-2 1 9,30-12-51 10,24-15-73-5,24 3-66-10,27-4 68 4</inkml:trace>
    </iact:actionData>
  </iact:action>
  <iact:action type="add" startTime="9371">
    <iact:property name="dataType"/>
    <iact:actionData xml:id="d2">
      <inkml:trace xmlns:inkml="http://www.w3.org/2003/InkML" xml:id="stk2" contextRef="#ctx0" brushRef="#br0">10816 598 292 0,'6'0'110'1,"-3"0"-86"0,3-5-2 12,-3 5-8-12,3 0-10 16,2-8-3-16,7 2 0 0,9-7-1 13,6 0 0-13,6 0 0 0,8 0 0 12,10-6 4-12,5 0 5 18,7 6 1-18,2 0 2 14,-2 0-4-14,2 13-3 13,1 0-2-13,-4 0-3 14,-2 10 1-14,-10 6-1 0,-8 3-3 12,-9-1 0-12,-10 9-3 14,-11-1-1-14,-12 1-1 14,-9-1 2-9,-6 1-1-5,-8-4 2 14,-1-1 3-14,-3-4 1 13,0-2 3-13,3 2 3 14,6 6-7-14,7-3 0 13,10 6 0-13,10 13 1 14,9-1 1-14,6 12 0 14,0-6 0-9,-6-3 0-5,-6-5 0 14,-15 3 0-14,-12-9 0 13,-12 1 0-13,-12-5 2 14,-9-12 1-7,-5 4-4 1,-4-14 1-2,-5-10-11 1,-4-8-3-1,-2-14-37 1,5-12-17 0,4-12-41 7</inkml:trace>
    </iact:actionData>
  </iact:action>
  <iact:action type="add" startTime="9909">
    <iact:property name="dataType"/>
    <iact:actionData xml:id="d3">
      <inkml:trace xmlns:inkml="http://www.w3.org/2003/InkML" xml:id="stk3" contextRef="#ctx0" brushRef="#br0">12072 918 272 0,'21'-5'104'1,"-21"0"-81"0,0 5-2 3,0 0-4 4,0 0-7 0,3-3 4-1,-3 3-5 0,3-11-3-6,-3 3-3 14,3-10-9-14,3-3-4-1,-1-6 1 1,4-5 0 14,3 6 3-14,3-6 4 14,3 1 5-14,0 4 6 13,3 6 4-13,0 8 2 14,2 13-11-14,7 18-1 14,0 9-5-11,-3 12 0 11,-3 6 4-14,-10-5 1 0,-11 8-1 13,-12-3 1-13,-11 0-4 14,-13-6 0-14,-12-12 1 13,-2-9 0-13,-4-15-16 14,3-6-4-14,4-15-12 13,5-9-5-8,6-4-66 10,7-22-41-15,11 0 64 14</inkml:trace>
    </iact:actionData>
  </iact:action>
  <iact:action type="add" startTime="10301">
    <iact:property name="dataType"/>
    <iact:actionData xml:id="d4">
      <inkml:trace xmlns:inkml="http://www.w3.org/2003/InkML" xml:id="stk4" contextRef="#ctx0" brushRef="#br0">12631 757 304 0,'12'-8'115'1,"-12"2"-89"0,3 4 3 0,0-3-2 11,3-1-16-11,3-2-3 14,0-5-8-14,6-5-2 13,3-4 1-7,3 4 0-6,5-1 1 0,4 6-3 13,6 5 2-13,6 8 1 13,2 13 0-13,1 19 0 14,-3 3 2-14,-16 10 1 13,-14 0 3-13,-15 7-3 14,-21 7 0-14,-11-6-3 14,-10-6-1-9,-3-10-8-5,4-10-4 14,2-14 18-14,6-13 10 14,7-13 19-14,8-6 11 13,12-13-17-13,12-2-6 14,12-11-15-14,12-3-5 13,11-2-48-13,25 5-22 14,26 16-102-8</inkml:trace>
    </iact:actionData>
  </iact:action>
  <iact:action type="add" startTime="53390">
    <iact:property name="dataType"/>
    <iact:actionData xml:id="d5">
      <inkml:trace xmlns:inkml="http://www.w3.org/2003/InkML" xml:id="stk5" contextRef="#ctx0" brushRef="#br0">12614 6080 608 0,'-6'13'0'1,"3"3"-1"0,3-8 2 0,3-3-6 11,3-2-1-11,2-6-55 14,7-12-23-14,9-28-64 13,6-26-24-13</inkml:trace>
    </iact:actionData>
  </iact:action>
  <iact:action type="add" startTime="53553">
    <iact:property name="dataType"/>
    <iact:actionData xml:id="d6">
      <inkml:trace xmlns:inkml="http://www.w3.org/2003/InkML" xml:id="stk6" contextRef="#ctx0" brushRef="#br0">13069 4675 328 0,'48'-16'123'1,"-31"14"-95"0,7-1 5 0,-12 6-3 0,6 5-19 17,9 7-6-17,6 17-3 15,14 13-2-15,4 13 0 0,2 19-3 0,-2 0 2 12,-6 0-4-12,-13-9 1 13,-11-7 2-13,-18 3 1 14,-18-6 1-14,-20-10 0 14,-13-3 2-14,-15-8 3 13,-8-14 2-9,-6-7 1-4,5-8-2 19,10-2-1-13,8-6-6 1,6-6 1-1,10 4-18 1,5-1-8-1,3 0-46 2,9 1-18-1,4 2-36 5</inkml:trace>
    </iact:actionData>
  </iact:action>
  <iact:action type="add" startTime="53957">
    <iact:property name="dataType"/>
    <iact:actionData xml:id="d7">
      <inkml:trace xmlns:inkml="http://www.w3.org/2003/InkML" xml:id="stk7" contextRef="#ctx0" brushRef="#br0">12941 4839 272 0,'-3'-16'101'1,"3"19"-78"0,-3 0 11 3,3-3-1 3,0 10-7 1,0 9 2 0,0 15-3-1,-6 19 0-2,-3 11-14-4,-6 4 0 0,-9 6 0 13,-11 14-4-13,-10-1 1 14,-6 0-5-14,1 1 0 13,2-9 3-13,7-2 3 14,5-6 2-14,3-5 1 10,6-5-9-10,4-8-3 14,8-11-21-14,0-10-7 14,6-11-67-14,6-13-30 13,18-18-17 2</inkml:trace>
    </iact:actionData>
  </iact:action>
  <iact:action type="add" startTime="54290">
    <iact:property name="dataType"/>
    <iact:actionData xml:id="d8">
      <inkml:trace xmlns:inkml="http://www.w3.org/2003/InkML" xml:id="stk8" contextRef="#ctx0" brushRef="#br0">14426 5607 356 0,'66'-22'134'1,"-54"6"-104"13,-12-13-8-13,-9 16-12 0,-18-8-13 13,-24-5 2-13,-23 4-1 13,-21 12-2-13,-12 15 3 14,-7 14-2-14,7 15-1 0,9 8 5 13,15 3 3-13,11 3 3 13,16 2 1-7,11 0 18-6,18 3 9 15,12 3-8-15,12 2-6 0,15-2-10 13,12-3-5-13,9 0 1 14,9-1 0-14,2-1 1 13,4-6 0-13,-1-8-2 14,1-8-1-14,-3-8-28 14,-1-10-9-11,-2-11-37-3,3-6-14 14,-1-7-62 0,4 0-45-14,3 5 83 14</inkml:trace>
    </iact:actionData>
  </iact:action>
  <iact:action type="add" startTime="54634">
    <iact:property name="dataType"/>
    <iact:actionData xml:id="d9">
      <inkml:trace xmlns:inkml="http://www.w3.org/2003/InkML" xml:id="stk9" contextRef="#ctx0" brushRef="#br0">14522 6580 184 0,'0'16'71'1,"0"-5"-55"0,0-3 0 12,0-8-2-12,3 5-1 14,-3-5 2-14,0 0 11 13,0 0 9-8,5 0-19-5,4-3 9 0,3-2 5 13,3-3 8-6,3-3 6-1,3-4-1 2,3-7 0-2,8-4-12 1,7-11-7-1,9-11-11 1,2-5-4-2,1-5-5 4,0 5-3-4,-4 0 0 2,-5 3 1 0,-3-6-3-1,-4 9-2 0,1 5 4 1,-3 4 1-1,-4 7 4 3,-2 7 3-4,-3 5-6 1,0 9-2 1,-3 7-3-1,0 14-2 1,-4 23 0-1,1 22 0 1,0 28 0 0,-3 22 3 0,-3 8 0-2,0 10 1 2,-6-2-3-1,-3-11 2 0,-3-16 1 2,3-7 0-3,3-17-27 3,0-13-9 0,0-10-26-3,3-14-9 2,-1-15-8 1,1-14-2-3,0-13 32 2,0-8 13-1,-3-5 36 1,-3-5 14 0,-6-6 30-2,-6-5 12 2,-9-5-7 0,-11-1-5-1,-13 1-2 0,-9-6 0-3,-5 1-14-3,-13-4-7 13,-8-4-8-13,-6-1-1 10,5 3-9-10,4 6-2 13,5 4-1-13,10 9 2 14,8 5-19-14,10 2-8 14,8 9-47-14,12 5-18 13,9 7-53 2</inkml:trace>
    </iact:actionData>
  </iact:action>
  <iact:action type="add" startTime="55970">
    <iact:property name="dataType"/>
    <iact:actionData xml:id="d10">
      <inkml:trace xmlns:inkml="http://www.w3.org/2003/InkML" xml:id="stk10" contextRef="#ctx0" brushRef="#br0">18337 4495 264 0,'9'-5'99'1,"-9"10"-77"0,-9 22-9 0,1-1-7 8,-13 30 5-8,-12 23 7 13,-15 38 4-13,-5 15 4 14,-7 13-14-14,4 4 9-1,2-12 5 14,12-7 3-13,10-11 3 14,11-11-6-14,12-18-2 14,9-2-7-14,15-20-2 14,12-9-12-9,14-14-3-5,16-11-26 14,5-13-10-14,10-18-39 13,8-11-17-13,6-19-35 13,1-20-37 2,-7-4 66-15</inkml:trace>
    </iact:actionData>
  </iact:action>
  <iact:action type="add" startTime="56202">
    <iact:property name="dataType"/>
    <iact:actionData xml:id="d11">
      <inkml:trace xmlns:inkml="http://www.w3.org/2003/InkML" xml:id="stk11" contextRef="#ctx0" brushRef="#br0">18903 5657 192 0,'-3'-24'71'1,"-6"13"-55"0,-18-7 28 0,12 5 12 0,-14-6-3 10,-25-5 2-10,-11-2-12 14,-13-1-1-14,-8 1-24 13,-6-3-4-13,-4 2-2 0,1 4-10 13,3-1 0-13,3 0-2 14,2 5 2-9,10-4-19-5,2-1-8 13,13-3-14-13,5 4-6 14,16-4-52-14,11 3-25 14,21 3 13 0</inkml:trace>
    </iact:actionData>
  </iact:action>
  <iact:action type="add" startTime="56495">
    <iact:property name="dataType"/>
    <iact:actionData xml:id="d12">
      <inkml:trace xmlns:inkml="http://www.w3.org/2003/InkML" xml:id="stk12" contextRef="#ctx0" brushRef="#br0">19263 6157 384 0,'3'-8'143'1,"-15"0"-112"0,-18-11-8 0,10 14-12 0,-13-3-11 10,-12-2 2-10,-5-4-3 14,-7 1-2-14,4-3 2 13,-1 0-29-13,0-5-9 0,4-3-16 13,2-5-6-13,9-2-38 20,10-1-42-20,11-5 46 13</inkml:trace>
    </iact:actionData>
  </iact:action>
  <iact:action type="add" startTime="56751">
    <iact:property name="dataType"/>
    <iact:actionData xml:id="d13">
      <inkml:trace xmlns:inkml="http://www.w3.org/2003/InkML" xml:id="stk13" contextRef="#ctx0" brushRef="#br0">20540 5376 336 0,'-24'-31'126'1,"1"15"-98"0,-37-13-5 2,24 15-11 5,-20-4-10-1,-1 2 1 0,1 5-2 2,2 3-1-3,6 8 1-1,10 8-4-4,8 14 0 0,15 12-12 13,15 22-2-13,15 15 3 14,6 11 6-14,9-8 5 13,-1 5 4-13,-2 1 15 14,-9-6 9-14,-9-8-8 13,-9 0-2-7,-6-10-7 1,-3-6 0-4,-6-8-3-3,-3-7 2 17,-9-6-4-11,-5-8 0 0,-13-13 3 2,-9-8 3-3,-5-8-9 1,-1-16-2-6,4-8-26 13,2-10-9-13,10-3-32 11,8 5-11-11,12 11-44 14</inkml:trace>
    </iact:actionData>
  </iact:action>
  <iact:action type="add" startTime="57111">
    <iact:property name="dataType"/>
    <iact:actionData xml:id="d14">
      <inkml:trace xmlns:inkml="http://www.w3.org/2003/InkML" xml:id="stk14" contextRef="#ctx0" brushRef="#br0">20290 6625 356 0,'33'19'134'15,"-27"-17"-104"-14,-3-2 9 0,-3 0-3 0,6-2-19 12,0-6-2-12,3-5-11 13,5-6-3-13,10-13-1 14,6-7-3-14,6-9 0 0,0-2 4 13,8-3 1-10,1-8 4-3,-1 0 1 14,1-8 1-14,-6 0 0 14,-3 9-4-14,-7 9-1 13,-5 12 3-13,-6 7 3 14,-6 29-9 0,-3 32-2-14,-3 19 1 14,0 18 0-8,3 14 3-6,0 9 3 13,2-4 2-13,1-5-3 14,0-9-3-14,3-8 2 14,0-7 2-14,0-8 0 13,0-11 2-13,3-8-2 14,0-11 0-14,5-10 8 0,4-10 6 19,6-12-4-19,6-7 0 0,5-11-5 13,1-5-1-13,2-10-5 13,-2-3-3-13,-3 2 2 14,-1 0 0-14,1 6-4 14,0 2-1-14,5-2-43 13,4 5-18-13,0 0-65 14,-7 5-26-9,-2 3-3 10</inkml:trace>
    </iact:actionData>
  </iact:action>
  <iact:action type="add" startTime="57606">
    <iact:property name="dataType"/>
    <iact:actionData xml:id="d15">
      <inkml:trace xmlns:inkml="http://www.w3.org/2003/InkML" xml:id="stk15" contextRef="#ctx0" brushRef="#br0">22076 6321 308 0,'-6'0'115'1,"0"3"-89"0,-15 7 10 12,9 6-2-12,-2 8-13 14,-10 16-1-14,-6 10-12 13,-15 8-5-13,-2 11-2 0,-7 8-1 0,-2-1 0 12,-1-2 2-12,6-10 1 20,7-6-4-20,5-10 1 14,9-6 4-5,6-5 2-5,10-5 11 4,11 0 4-3,9-3-5 2,14 0-1-1,16-3-5 1,12 1 1-2,8 2-2 2,4-8 0 2,-1 0-8-4,-2-2 0 1,-1-6-3 1,1-3-2-1,-6-2-28 1,-4-8-12-1,-2-5-43 1,-6-8-18-2,-7-6-39 8</inkml:trace>
    </iact:actionData>
  </iact:action>
  <iact:action type="add" startTime="57921">
    <iact:property name="dataType"/>
    <iact:actionData xml:id="d16">
      <inkml:trace xmlns:inkml="http://www.w3.org/2003/InkML" xml:id="stk16" contextRef="#ctx0" brushRef="#br0">22213 7125 320 0,'-21'-8'121'1,"6"6"-95"0,-15-9 22 0,13 8 3 11,-7-7-17-11,6 2-2 14,-15-13-13-14,-5-6-1 13,-7-4-11-13,-3-7-4 0,4-4 0 13,5 0-13-7,9 2-3-6,12 6-29 13,12-1-11-13,12 4-16 14,15 1-7-14,12 9-10 14,17 3-1-14,16 5 27 13,2 7 68 2,1 9 51-15,-4 2 26 13,-5 3 9-7,-10 0-13-6,-11-3-7 13,-9-2-42-13,-9-3-1 0,-9-5-2 13,-9-6-12-13,-15-5-4 13,-12-8-8-13,-15-5-2 14,-8-2-1-14,-1-4-2 14,0 1-37-14,1-1-15 0,-1 4-45 19,0 4-16-19,4 11-33 14</inkml:trace>
    </iact:actionData>
  </iact:action>
  <iact:action type="add" startTime="58388">
    <iact:property name="dataType"/>
    <iact:actionData xml:id="d17">
      <inkml:trace xmlns:inkml="http://www.w3.org/2003/InkML" xml:id="stk17" contextRef="#ctx0" brushRef="#br0">22022 8136 280 0,'9'-5'104'1,"-3"-3"-81"0,-12-6-2 0,3 7-4 11,-3-4-7-11,-2-8 2 14,-7-4-4-14,-9-6-3 13,-12-6-2-13,-12-7-3 0,-14-11 3 0,-12-3 7 12,-16-5 5-12,-14-5 8 14,-12 0 3-14,-3-3-7 20,-15-7-1-20,-12-1 0 116,0 0 3-116,-8 3 0 0,-4 0 2 0,-9 3-9 0,-9-1-3 0,4-2-2 0,-10 5-1 0,4 6-4 0,-13-3-3 0,7 7 0 0,-1 7-1 0,1-7 2 0,5 9 1 0,6 2-4 0,7 9 1 0,17 2 0-1,9 5 0 1,15 5 4 14,12 6 2-14,23 0-5 13,19 11-2-13,20-1-27 0,16 6-11 13,23-1-51-13,24 6-20 18,23 8-50-3</inkml:trace>
    </iact:actionData>
  </iact:action>
  <iact:action type="add" startTime="59031">
    <iact:property name="dataType"/>
    <iact:actionData xml:id="d18">
      <inkml:trace xmlns:inkml="http://www.w3.org/2003/InkML" xml:id="stk18" contextRef="#ctx0" brushRef="#br0">14989 7014 96 0,'-92'-8'38'0,"53"0"-29"1,3-5-38 4,27 8-20 3,3-6 17 0,3 1 12-1,0 2 160 24,9 13-57-24,0 0-18 0,-3 0-19 1,-6 1-10-1,-9-4 2 1,-11-4 1 1,-7-4-21-2,-15-4 5-6,-17-11 1 5,-19-6-6 3,-5-7 0-1,-15-3 0-1,-12-3 3 0,-9 6-2 1,-15-1 0-1,-6 1-4 1,3 8 1 0,-9-4 0-1,-3 4 2 0,3 5-8 1,4 0-3-1,5-1-4 0,9 1-3 1,18 3 3 0,11-1 0-1,13 1-23 0,15-1-12 2,20 1-32-3,21 2-12 2,27-3-92 6</inkml:trace>
    </iact:actionData>
  </iact:action>
  <iact:action type="add" startTime="59887">
    <iact:property name="dataType"/>
    <iact:actionData xml:id="d19">
      <inkml:trace xmlns:inkml="http://www.w3.org/2003/InkML" xml:id="stk19" contextRef="#ctx0" brushRef="#br0">22820 9739 416 0,'9'16'154'1,"0"-5"-120"0,3 7 12 2,-3-4 0 5,3 7-16 0,6 10-2-1,5 4-14 1,1-1-6-1,0-5-5 1,0-5-31-7,0-8-11 5,0-11-104 2,2-13-44-1,1-2 32 8</inkml:trace>
    </iact:actionData>
  </iact:action>
  <iact:action type="add" startTime="60083">
    <iact:property name="dataType"/>
    <iact:actionData xml:id="d20">
      <inkml:trace xmlns:inkml="http://www.w3.org/2003/InkML" xml:id="stk20" contextRef="#ctx0" brushRef="#br0">23308 10798 572 0,'18'37'211'1,"-15"-21"-164"0,0 2-24 3,3-7-23 3,-3-1-129 2,3 3-49-1,9 1-20 0,24-12-6-2</inkml:trace>
    </iact:actionData>
  </iact:action>
  <iact:action type="add" startTime="60248">
    <iact:property name="dataType"/>
    <iact:actionData xml:id="d21">
      <inkml:trace xmlns:inkml="http://www.w3.org/2003/InkML" xml:id="stk21" contextRef="#ctx0" brushRef="#br0">23832 12293 524 0,'33'50'198'1,"-33"-45"-154"0,3 16-55 4,0-7-35 2,0 1-44 2,3 1-9-3,-3 3 37 1,0-1 19 1,3 3 27 0,3 3 72-7,3 3 32 5,-1 2-15 2,1 0-7-1,0-5-49 1,-3-6-22-1,-3-4-135 1</inkml:trace>
    </iact:actionData>
  </iact:action>
  <iact:action type="add" startTime="69886">
    <iact:property name="dataType"/>
    <iact:actionData xml:id="d22">
      <inkml:trace xmlns:inkml="http://www.w3.org/2003/InkML" xml:id="stk22" contextRef="#ctx0" brushRef="#br0">6282 14732 172 0,'6'-34'66'1,"-6"12"-52"0,-3-12 3 3,3 21-2 3,6-6 1 1,0-7 2 0,3-3-5 0,6-6-3 0,3-2-5-1,3-5 5-6,3 0 5 5,5-6-1 2,10-2 0-1,6-6-6 0,8-5 0 2,10-2 1-2,5 2 2 0,4 3 1 1,8-3 2-1,6 0-3 1,13 0 1-1,-1-5-5 1,9 0-2 1,6-3-5-2,3 11 0 0,9 0-2 1,6 2-2-2,9 3 3 3,3 0 0-3,6 3-4 2,0 0 1 0,2-1 0-1,13 4-1 0,0 7 1 3,0 3 3-4,5 3-2 1,-2 5 1 0,0 0 0 1,-4 2 0-1,-2-2 2 2,0 3 2-3,-3-4-1 2,8 4-1 0,4-1-2 0,3 1 1-1,5-3 1 0,7 5 0-1,5 0 0 3,4 0 2-2,41-5-1 1,-6 3 2-1,-18 7-2 1,1 4 2-1,-7 7 0 2,6 2 1-3,-5 14-5 2,2 5 1-1,3 9 0 1,7 4 0-1,-1 3-3 0,6 3 0 2,3 0-3-2,4 7 1 0,-7-2 3 1,0 0 1 0,-6 6 1-1,-5 7 2 0,-4 11-1 2,-5 5-1-2,-7 6-2 1,-8-1 1-2,-7 3 1 3,-5 5 0-3,-13 6 0 3,-5 8 0-3,-9-3-3 2,-9 13 2-1,-15 3 1 1,-6 5 0-1,-12-8 0 2,-15 11 0-3,-11-3-3 3,-13-3 2-2,-11-4-1 1,-10 1 0-1,-11 1 2 0,-9 0 2 0,-12-8-1 1,-9-3 2 0,-9 6-2-1,-12-1-1 0,-9-4-2 1,-12-9 1-1,-5 0 1 2,-16 3 0-2,-5-5 0 0,-7-1 2 1,-8-4-3-1,-13-3 0 0,-11 2 1 2,0 0 0-3,-15-5 0 2,-12-7 2 0,-6-7-1 0,-15-4 2-1,-11-3-2 0,-1-11-1 0,-15 6 1 2,6-9-1-2,-5 1 0 0,-10-3 0 0,4-2-3 2,-10-6 2-2,4 0 1 1,-13-5 2-1,7-3-3 1,-10-5 0-1,-2-6 1 0,-15-10 2 0,0-2-3 2,-10-6 0-2,-2-3 1 0,-9-5 2 1,6-2-1-1,-9-3-1 0,0-9-2-6,-6-1 1 0,3-4 1 13,-6-4 2-13,0-1-1 14,9 0-1-6,2 1-2-8,13 7-1 13,9 5-1-13,6 1 3 14,2-1 0-14,4-2 3 16,9-5-1-16,2 2 2 13,4-2-4-6,8-1-2 0,1 4 4 0,8-1 1-1,0-5 0 0,7-3-2-2,8-7 1-4,0-9-1 14,6-5-7-14,10-2-3 13,8 2 6-13,12 0 1 14,3 5 3-14,11 6 2 14,10 2 1-14,3 6 3 13,9 2-1-13,5 6 0 13,7 5-6-13,11 2-1 0,7 4 1 13,5-1 2-13,4 3 2 13,2 2 1-13,3 3 2 14,4 0 1-14,2 1-3 14,0-4-3-14,1-7-11 13,-10-9-6-13,0-15-72 21,-8-11-68-21,-1-5 43 13</inkml:trace>
    </iact:actionData>
  </iact:action>
  <iact:action type="add" startTime="71719">
    <iact:property name="dataType"/>
    <iact:actionData xml:id="d23">
      <inkml:trace xmlns:inkml="http://www.w3.org/2003/InkML" xml:id="stk23" contextRef="#ctx0" brushRef="#br0">8241 12433 116 0,'-71'-8'46'1,"11"5"-35"0,-41 11 3 2,50-8-1 3,-26 3-8 3,-33 5-3-2,-12-6-1 1,-21 1-1 1,-21-3-7-2,-20 3-3 2,-16-3-12-2,-8 0-6 0,-13-6 8 1,-2-4 6-1,-9-6 4 2,3-5 4-3,6-6 8 2,-1-10 4 0,10-13 12-1,9-3 8-4,2-5-7-2,1-16-3 14,2-14-5-14,10-9 0 14,8-4 14-13,7-7 6-1,20-9-1 18,9 1 0-12,18-11-17 2,0-3 1-8,12 0 0 5,6-5-5 4,15-10-1-5,8 7 2 2,16-7 4-6,2-11-10 13,19 5-2-13,8-8-7 14,12-5 1-14,13 0-3 0,14-8 0 13,6 3 1-13,14-1 4 13,13-4 1-13,12 12 1 14,17-2 0-14,7 3 2 16,20 13-3-16,6 0 0 13,42-27-4-13,9 24 1 14,9 19 0-14,15 8-1 14,17 10-1-14,19 13 1 13,8 22-4-13,21 5-1 14,6 18-4-14,12 11 1 0,6 16 7 19,6 11 5-19,9 4 0 13,9 17-2-13,18 8-1 0,-7 7 0 13,7 19 0-13,0 19 3 14,-13 13-7-14,-17 7-2 13,-9 1 10-13,-24 21 4 14,-17 13 1-14,-10 3 0 14,-23 10-6-9,-13 14-1-5,-14-1 3 13,-12 14 1-13,-18 8 2 14,-21-3 0-14,-18 8 4 14,-20-8 3-14,-22 6-2 13,-14 4 0-2,-15-2-3-11,-15 21-1 0,-12 1-3 12,-15 12-2-2,-9-7 1-10,-11 2-1 14,-10 0 2-14,-5-16 3 13,-10 6-2-13,-5-14-2 14,-10-21 4-14,-11-8 4 13,-15-18-1-13,-9-13 1 14,-9-22-3-14,-6-8 1 0,-3-18-17 19,-3-11-6-19,3-2-43 14,0-8-16-14,9-14-6 14</inkml:trace>
    </iact:actionData>
  </iact:action>
  <iact:action type="add" startTime="73014">
    <iact:property name="dataType"/>
    <iact:actionData xml:id="d24">
      <inkml:trace xmlns:inkml="http://www.w3.org/2003/InkML" xml:id="stk24" contextRef="#ctx0" brushRef="#br0">11837 7485 188 0,'56'-45'71'1,"-29"24"-55"0,12-8-5 0,-18 18-3 11,11-5-3-11,10-5 4 20,9-3-4-20,8 3-3 0,7 0-1 0,11-5 3 12,9 2 2-12,10 0 2 13,14 5 2-13,6-2-3 14,9 3 1-14,6-1-3 0,6 1 2 13,9-1-2-13,11-2 0 13,7 3-3-13,6-1-2 14,11 6 1-9,10 2 1-5,8 9-3 14,7 2 0-14,5 5 1 14,9 5 0-14,3 4-3 13,4 2 2-13,8-1 1 14,3 4 0-14,0-3-3 13,-3 2 2-13,6 1 3 16,-12 2 3-13,-2-2-4-3,-7 4-3 16,-9 1-2-16,-2 5 0 0,-7 6 3 13,6 2 0-13,-8 2 1 13,-4 6 2-13,-5 6-3 14,-4-1 0-14,-2 8-1 14,-10 14-2-14,-5 4-4 17,-6 6 0-17,20 24 2 14,-17 8 3-14,-15 8-3 0,-15-1 2 13,-15 9 0-13,-9 8 2 13,-18-6-1-13,-8 8 1 14,-16 3 0-14,-15-11 0 13,-14 8 2-13,-15-2 0 14,-15-6-3-8,-15 1 2-6,-18 2 1 13,-18-1 0-13,-8-7 0 16,-16 3 0-16,-17 5 0 13,-15-3 0-13,-13 9-3 14,-14-4 2-14,-15-7 3 14,-5-11 1-14,-19-11-4 13,-15-10 1-9,-20-10 2-4,-13-14 1 13,-17-13-4-13,-21-9 1 14,-15-12 0-11,-12-13 0-3,-14-12 0 14,-19-15 2-14,-14-18-6 14,-22-22 1-14,-8-26-1 13,-12-8 2-13,-6-13 1 16,-9-14 1-16,6-7 0 0,3-1 2 12,14 1-1-12,4-6-1 14,12-5 5-14,20-3 1 19,22-5 4-10,23-13 4-5,27 5 5 3,30-16 3-1,29-2 0 0,27-1 1 1,24-18-4 2,27 0 0-5,24-16-1 3,29 6 0-1,25-3-7 1,26 5-2 0,21 21-14-1,20 11-6 0,19 8-42 1,14 23-15-1,7 27-55 8</inkml:trace>
    </iact:actionData>
  </iact:action>
  <iact:action type="add" startTime="75846">
    <iact:property name="dataType"/>
    <iact:actionData xml:id="d25">
      <inkml:trace xmlns:inkml="http://www.w3.org/2003/InkML" xml:id="stk25" contextRef="#ctx0" brushRef="#br0">12676 16491 56 0,'-33'8'24'0,"1"6"-18"1,-19 7 9 4,24-11 3 2,-12 4-13 3,-8-1-2-4,-13-3 0 2,-8-2 0 0,-7-2-4-1,1-6 1 0,0-8 11 3,2-5 7-4,4-6 13 1,5-5 5 0,4-8 4 2,5-7 2-1,6-9-10-1,4-5-2-1,11-8-17 2,9-5 1-7,9-8 2 5,6-11-8 3,6-10-2-2,6-8-6 1,6-5-1-1,3-9 1 1,3 3 0-1,0 6 2 2,6 2 3-3,3 0 2 1,5 6 1 0,1 7-2 2,3 16-1-2,6 3-6 1,5 8 1-1,13 3-5 1,8 4 1 0,7 4-3-2,5 2 2 1,7 8 3 2,5 8 3-3,0 10-5 2,-3 12 1-1,-5 7-1 1,-10 16 2-1,4 23-1 2,-1 22 1-2,1 24 2 1,-10 21 0-2,0 29-3 2,-20 0 0 0,-21 5 4-1,-21-10 1 1,-15-11-3-1,-12-5 1 1,-9 0 0 0,-5-11 2 0,-1-10-1-2,-6-3 2 2,-2-8-2-1,-4 0-1 0,1 2 1 1,-1-4-1-1,0-9 0 1,1-4 0-1,5-6 0 2,0-11 2-3,4-5-10 2,-1-11-2-1,0-7-37 2,-2-11-16-2,-1-13-37 9</inkml:trace>
    </iact:actionData>
  </iact:action>
  <iact:action type="add" startTime="76731">
    <iact:property name="dataType"/>
    <iact:actionData xml:id="d26">
      <inkml:trace xmlns:inkml="http://www.w3.org/2003/InkML" xml:id="stk26" contextRef="#ctx0" brushRef="#br0">12834 14758 156 0,'9'-21'60'1,"-9"11"-47"0,-3-9-5 5,0 11-7 0,-3-8-5 3,-3-7 0-3,0-7-6 2,3-7-2 0,0-5 0 0,6-6 2-2,6 1 6 2,6-6 2-1,9-8 6 2,9-2 2-2,8-6 4 0,7-5 1 1,5 8 10-1,7 7 4 1,6 12-5-1,8 10-1 1,12 10-11 0,10 14-7-7,-7 13-2 5,0 13 1 2,-2 14 0-1,-7 12-3 0,-6 17 2 1,-5 7 1 0,-13 25 0-1,-11 12 0 2,-15 6 0-3,-18 8 0 1,-18 2 0 1,-15-13 2-1,-15-15 1 0,-8-17-1 2,-10-15 1-2,-5-14-7 0,-7-15 1 1,-2-19-28 0,-1-14-11-1,1-12-32 7</inkml:trace>
    </iact:actionData>
  </iact:action>
  <iact:action type="add" startTime="77182">
    <iact:property name="dataType"/>
    <iact:actionData xml:id="d27">
      <inkml:trace xmlns:inkml="http://www.w3.org/2003/InkML" xml:id="stk27" contextRef="#ctx0" brushRef="#br0">13629 15084 292 0,'29'-8'110'1,"-26"11"-86"-1,0 5-66 5,-6-1-36 2,-6 9-29 2,-8-2-8-3</inkml:trace>
    </iact:actionData>
  </iact:action>
  <iact:action type="add" startTime="79360">
    <iact:property name="dataType"/>
    <iact:actionData xml:id="d28">
      <inkml:trace xmlns:inkml="http://www.w3.org/2003/InkML" xml:id="stk28" contextRef="#ctx0" brushRef="#br0">3803 8747 20 0,'-24'-13'8'1,"12"8"-6"0,0-3 6 1,9 5 4 7,-3-2 7-2,3-6 5 2,-9-2-1-2,4-6-2 0,-1-4-7 2,0-7-4-2,3 1 1 0,3-2 0 0,6-9-8 1,6-10-3-1,9-6-1 1,8-7 0-1,16-1-2 1,12 1 2 1,14 2 3-4,12 8 3 2,7 11-4 2,11 10-1-1,6 16 0 0,3 13 0-1,3 9 4-1,-8 9 2 2,-4 12-2 0,-21 10-3-1,-14 8 0 1,-19 5-1-1,-17-2 0 1,-12-3 0-7,-15-3 2 6,-15 3 1 1,-6 5 3-2,-5 6-3 2,-10 5 0-1,3 0-1 2,-12 2-2-3,4-10 3 1,-4-8 0 1,-5-5-1 1,8-9 1-3,-9-4 0 2,7-6 1-2,-4-5-11 2,3-5-5-1,4-4-38 8,5-1-31-6,3-1 29-3</inkml:trace>
    </iact:actionData>
  </iact:action>
  <iact:action type="add" startTime="79899">
    <iact:property name="dataType"/>
    <iact:actionData xml:id="d29">
      <inkml:trace xmlns:inkml="http://www.w3.org/2003/InkML" xml:id="stk29" contextRef="#ctx0" brushRef="#br0">4830 8702 140 0,'12'-40'55'1,"-6"25"-43"0,0-7 5 3,-3 17 2 4,0-3-7-1,0 0-2 1,3 0-8-1,2 0-1 1,4 0-1-1,9 3-3-6,12 8 2 6,6 5-1 2,8 5 0-4,10 8 0 4,2 8 0-2,1 0 0 0,-1 6 0 1,-5-1 2-1,-6-2 0 1,-7-6 2 1,-5-4 1-2,-12-7-8 0,-6-1-4 0,-6-6-24 8,-9-6-46-7,-9-7 6-1</inkml:trace>
    </iact:actionData>
  </iact:action>
  <iact:action type="add" startTime="80157">
    <iact:property name="dataType"/>
    <iact:actionData xml:id="d30">
      <inkml:trace xmlns:inkml="http://www.w3.org/2003/InkML" xml:id="stk30" contextRef="#ctx0" brushRef="#br0">5366 8586 188 0,'3'-11'71'1,"3"11"-55"0,-6 3-7 2,3-1-5 4,2 6-4 1,4 6 2-1,3 4-6 0,3 11-1 0,0 0-25 1,-3 6-10-1,-3 2-28 1,-9 2-12-1</inkml:trace>
    </iact:actionData>
  </iact:action>
  <iact:action type="add" startTime="81731">
    <iact:property name="dataType"/>
    <iact:actionData xml:id="d31">
      <inkml:trace xmlns:inkml="http://www.w3.org/2003/InkML" xml:id="stk31" contextRef="#ctx0" brushRef="#br0">17778 8985 56 0,'-78'-16'22'0,"25"8"-18"1,-33-2 4 4,44 5 0 3,-18-9-7 0,-17 1 0-1,-12-5 1 0,-10-6 1 3,-2-8-4-3,-3-8 1-1,0-5 0 1,12-5 2 1,11-3 12 0,13-8 6-1,11-5-4 1,13-8-1-1,14-3-3 1,12 3 0-1,12 3-2 1,12-3 1-1,12 2-8 1,12 9-2-1,14 7-1 1,13 17 0-7,11 15 0 5,13 18-3 2,11 17 2-1,0 10-1 0,-3 8 0 1,-5 8 0 1,-4 8 0-3,-14 3 0 1,-10 0 0 1,-11-1 2 0,-9-2 0-1,-10 0 0 1,-8-5 2-1,-9-3-34 9,-6-8-38-9,-9-3 12 0</inkml:trace>
    </iact:actionData>
  </iact:action>
  <iact:action type="add" startTime="82136">
    <iact:property name="dataType"/>
    <iact:actionData xml:id="d32">
      <inkml:trace xmlns:inkml="http://www.w3.org/2003/InkML" xml:id="stk32" contextRef="#ctx0" brushRef="#br0">17492 8149 84 0,'24'-32'33'0,"-9"22"-26"1,6-6-2 5,-9 11-2 1,2-1-1 2,4 1 1-2,3 5 1 0,6 5 2 0,3 9 3 2,2 12 2-3,1 8-1 2,0 11-1-1,0 6-8 1,-1-1 0-1,-2 0 1 2,-3-2 1-2,-3-3-4 0,-3-3 1 0,-4-5 0 2,-2-5 0-1,-3-3-18 0,0-5-8-2,0 0-22 3,0-3-7-2</inkml:trace>
    </iact:actionData>
  </iact:action>
  <iact:action type="add" startTime="82828">
    <iact:property name="dataType"/>
    <iact:actionData xml:id="d33">
      <inkml:trace xmlns:inkml="http://www.w3.org/2003/InkML" xml:id="stk33" contextRef="#ctx0" brushRef="#br0">18519 9205 52 0,'33'-35'22'1,"-21"17"-18"0,0-1 7 2,-6 14 2 4,0 2-5 1,-1 6-2-1,1 13-6 1,3 13-2 0,3 11 9 0,0 7 8-1,0 12-6 0,-3 9 0 0,-3 4-5 1,-6-6-3 1,-3-5 0-2,0-14-1-1</inkml:trace>
    </iact:actionData>
  </iact:action>
  <iact:action type="add" startTime="83204">
    <iact:property name="dataType"/>
    <iact:actionData xml:id="d34">
      <inkml:trace xmlns:inkml="http://www.w3.org/2003/InkML" xml:id="stk34" contextRef="#ctx0" brushRef="#br0">17954 10819 64 0,'-63'-56'27'1,"39"27"-21"0,-9-18 3 0,22 20-1 11,-4-15-7-11,0-16 0 0,3-6 1 16,6-13 1-16,12-10-4 14,12-11-1-14,14 0-13 13,19-8-2-13,26-7-12 14,25 4-2-14</inkml:trace>
    </iact:actionData>
  </iact:action>
  <iact:action type="add" startTime="83369">
    <iact:property name="dataType"/>
    <iact:actionData xml:id="d35">
      <inkml:trace xmlns:inkml="http://www.w3.org/2003/InkML" xml:id="stk35" contextRef="#ctx0" brushRef="#br0">19876 9800 48 0,'110'90'19'1,"-71"-13"-15"0,3 45 10 0,-24-64 6 11,-6 26-9-11,-12 22-3 14,-15 8-5-9,-24 8 0-5,-32-14 2 14,-25-18 2-14,-23-18-14 14,-21-22-6-14,-11-18-15 14,-7-16-8-14,6-16 11 0,3-16 6 14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43:35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457">
    <iact:property name="dataType"/>
    <iact:actionData xml:id="d0">
      <inkml:trace xmlns:inkml="http://www.w3.org/2003/InkML" xml:id="stk0" contextRef="#ctx0" brushRef="#br0">14483 6559 396 0,'-12'-11'0'1,"-6"-10"-3"0,12 11 2 12,-6-6-1-12,-6 0 0 14,-5 3 2-14,-7-3 0 14,-3 5 0-14,-3 3-3 0,-5 6 0 12,-10 2 2-6,-8 0 0-6,-16 0-2 14,-2 0 2-14,-10 0 1 13,-8-3 0-13,-3 0 2 14,-3 3 3-14,-3 0 2 13,-7 0 1-13,-8 0-7 0,-3 3 0 13,-9-3 3-13,-6 0 2 18,-3 0-2-11,-5 0-3 0,-7 0 0 0,6 5-1-1,-3 3 0 2,-3 5 2-2,7 6-3 0,-7 2-2-1,-3 3 4 2,3-3 1 0,-6 0-3-1,-5-2-1 1,-1-3 3 0,0-3 1 0,6-5 0-1,4-3-2-1,5 3 9 3,-3-3 4-2,6 1-4 1,-3-1-1 0,1 3-4-1,-1-3-1 0,0 1-1 1,-3-4 1-2,3-2-2 4,-29-2 2-4,14-4-2 1,15-2 2 1,6 3-4 0,15-3-2-1,15 3 4 1,9-3 3-1,15 3-3 0,8-1-1 2,10 1 0-2,5 0 0 0,7-1 6 1,11 1 4-1,4-3-3 1,5 3-2-1,6-3 0 1,0-3 1-1,1-2-5 1,2-5-3-1,3-9 1 2,3-7 2-4,0-11-2 3,7-8 0 0,2-11-1 0,3-10-2-1,0-18-6 1,3-9-2-1,3-5-2 1,3-10 1 0,3 5 5-1,0 10 4 0,3 11 7 0,0 6 3 2,0 4-2-1,-3 9-3-1,0 5-3 0,-3 10-1 1,0 8 2-1,3 11 0 1,3 6-2 1,3 4 0-3,3 6-1 0,6 5 3 2,9 3-2-1,11-3-1 1,13 8 0 0,8-3 0 0,13 9 5-1,8-3 1 1,10-1-3 0,8 4 1-1,6-4 0 0,9 4 2 0,9-1-1 2,15 0-1-3,12 3 1 2,18 0-1 0,8 0-3-1,19 3 2 0,11 2 1 3,10 1 2-5,-1 2-1 3,0-3-1 0,1 8 1-1,5-5-1 1,0 8 0-1,-2-3 0 1,5 3-3-1,6 3 0 1,0-6 4-1,-5 0 1 1,2-2-3-1,-12-4 1 0,-5-7-2 2,-16 0 0-2,-5-5 2 1,-7 0 2-1,-14 0 1 1,-9 2 1-1,-7-8 0 1,-8 9 0-2,-15-6-5 3,-11 3 1-2,-10-9 0 0,-9 6 2 0,-12 3-3 1,-11-3 0 0,-10 5 1-1,-5 1 2 1,-10-1-3-1,-2 3 0 1,-6 0 1-1,-1 3 0 0,-2 5 0 2,0 10 2-2,-3 22-3 0,-1 13 0 0,1 21 1 2,0 21 2-2,-3 22 1 2,-1-1 3-4,-5 6-3 4,-6-1 0-2,-6-7-3 1,-6-8-1-1,-3-13 3 0,-6-9 3 0,-3-7-9 1,-3-5-4 0,-6-6-45 0,-3-11-20 0,0-15-37 6</inkml:trace>
    </iact:actionData>
  </iact:action>
  <iact:action type="add" startTime="51477">
    <iact:property name="dataType"/>
    <iact:actionData xml:id="d1">
      <inkml:trace xmlns:inkml="http://www.w3.org/2003/InkML" xml:id="stk1" contextRef="#ctx0" brushRef="#br0">2791 8102 212 0,'9'0'82'1,"-12"-3"-64"0,3 3 2 12,0 0-2-12,0 0-12 14,-3-3-3-14,0 1 0 13,-6-1 2-13,0 0-2 14,-3 1-2-14,-3 2 2 0,0 0 2 13,3 0 4-13,-8 0-4 0,2 2-1 12,0 4 11-6,-3 2 5-6,0 2-10 13,0 1-3-13,4 5-3 14,-4 2 0-14,6 6-2 14,-6 0-2-14,6 5 3 13,0 8 2-13,0 3 2 14,3 2 1-14,1 6-2 14,2 4 1-9,0 7 0-5,6 4 3 16,-3 9-3-16,6 2-2 14,6 5-2-14,-3 8 0 0,6 3 0 12,0 3 3-12,2 2-3 14,-2 0 0-14,0-2 1 14,0-6 0-14,-6-2 0 17,-6-3 2-17,-3 0-3 14,-6 0-2-14,-6 0-3 14,4 0 1-14,-10-8 1 13,3 3 2-13,-3 0-3 0,3 2 0 13,-5-2-1-13,2 2 0 13,3 3 2-13,0 8 2 14,12 8-3-8,-3 0 0-6,6-5 1 13,3 7 0-13,-6 1 0 16,6-4 0-16,-6 1 0 13,1 0 0-13,-1 11 2 14,-3 18 3-14,0-13-2 14,-6-6-2-14,6 0 0 13,-9-4-1-9,3-9 0-4,-3-2 0 14,1 4-3-14,-10 7 2 13,9 4 1-13,0 6 2 14,12 10 5-14,3 9 6 13,12-1 4-13,15 3 4 14,0 8-2-14,9-8-2 0,2-3-12 19,7 3-2-19,0-16-5 14,-6-13 0-14,-4-14 2 0,1-10 2 12,-9-10-6-12,0-11 1 14,-3-8-10-14,-9-9-2 14,2-6-5-14,-2-7-1 13,3-7-26-13,6-11-11 14,24-26-91-8</inkml:trace>
    </iact:actionData>
  </iact:action>
  <iact:action type="add" startTime="53276">
    <iact:property name="dataType"/>
    <iact:actionData xml:id="d2">
      <inkml:trace xmlns:inkml="http://www.w3.org/2003/InkML" xml:id="stk2" contextRef="#ctx0" brushRef="#br0">6601 9292 156 0,'-21'-13'60'1,"12"-3"-47"0,-9 0-3 2,9 11-5 5,-6-3-3 0,-2 3 1-1,-4-1-4 1,-3 4-1-1,-9-1 1 2,-8 3 2-7,-10 0 2 2,-12 0 5 4,-5-3 5-1,-9 1-1 1,-13-1 3 0,-11-2-4 0,-6-3 1-1,-9-5-3 1,-12-1 0-2,3-1-1 5,-12-1 0-6,-3 2 0 3,0 1 2-1,-3 3-1 1,-3-1 2-2,-2 6 0 3,-1 2 3-2,-3 3-3 0,9 3 1 0,0 2-3 2,-3 3 0-2,9-3-5 1,9 1-3-2,12 2 0 2,6-1-1 0,9 1 0-1,9 0 2 1,14-2-3-1,10-1 0 1,17 0-4 0,10-2-1-1,5-3-35 0,9-5-13 0,6-6-58 9</inkml:trace>
    </iact:actionData>
  </iact:action>
  <iact:action type="add" startTime="53801">
    <iact:property name="dataType"/>
    <iact:actionData xml:id="d3">
      <inkml:trace xmlns:inkml="http://www.w3.org/2003/InkML" xml:id="stk3" contextRef="#ctx0" brushRef="#br0">5589 10647 176 0,'39'-3'66'0,"-28"-2"-52"1,-2-8-3 4,-9 7-6 2,-6-4-5 2,-5-6 0-2,-7-3 0 0,-9 1 2 0,-12 5-1 2,-8 2-3-8,-16 6-1 5,-11 5 10 2,-7 2 8-1,-11 4 16 0,-15-1 10 1,-6-2-8 0,-9-1-2-1,-18-4-14 1,-3-1-3-1,0-2-8 1,-9-1-2 0,9 1-2-1,-5 0-2 0,-4 0 3 1,18-1 2-1,-3 4 2 0,9 2 3 0,3 0-3 2,12 5-2-2,9 3 0 1,5 0-1-1,16-3-5 0,12 0 1 1,11-2-27-1,12-6-11 1,13-10-67 7,8-19-58-7,18-15 56-1</inkml:trace>
    </iact:actionData>
  </iact:action>
  <iact:action type="add" startTime="54297">
    <iact:property name="dataType"/>
    <iact:actionData xml:id="d4">
      <inkml:trace xmlns:inkml="http://www.w3.org/2003/InkML" xml:id="stk4" contextRef="#ctx0" brushRef="#br0">2386 7773 264 0,'0'27'101'0,"0"23"-78"1,0 40-9 4,3-37-8 1,3 34-6 5,-3 25 0-6,0 15-3 4,-3 7 0-1,0-9 2 1,-6-3 0-8,-3-9 3 3,-3-15 3 4,-3-13 2-2,0-14-6 2,-11-10-2 2,2-16-7-4,-6-8 0 0,-6-8-1 3,4-2 3-2,2-1 4 1,6 9 1-2,-3 17 1 3,9 23 0-2,12 17 13 1,-3 25 6-1,9 10 10 2,0-3 7-4,0 6-2 3,0-11 0 0,-5-8-19 0,-1-11-7-1,-9-7-10 1,0-3-3-1,-3-8-1 1,6-5 2 0,-3-6-1-2,9-7 4 2,-3-6 2 0,9-5 2-1,3-8-4 0,15-8 1 1,21-8-77 0,14-8-33-1,19-13-20 8</inkml:trace>
    </iact:actionData>
  </iact:action>
  <iact:action type="add" startTime="55273">
    <iact:property name="dataType"/>
    <iact:actionData xml:id="d5">
      <inkml:trace xmlns:inkml="http://www.w3.org/2003/InkML" xml:id="stk5" contextRef="#ctx0" brushRef="#br0">6634 11057 96 0,'-6'-3'38'1,"-6"3"-29"-1,-21 0 17 5,12 3 5 3,-12 0-5 0,-17-3-3-2,-22 2-9 2,-20 1-1-1,-24 2-8 2,-21 6-3-6,-15 2 1 1,-23 6-4 4,-10-4-2-2,-17 1 2 2,-1-5 0 0,-8-6 3 1,3-8 3-2,-7-2 0 0,10-5 2 1,3-4 2-2,2-4 5 2,10-3-6 0,8-3 0-1,9-3-4 1,10-2-1-1,5-5-1 1,12-3-2-1,3-8 3 2,12 0 2-4,9 0 0 4,-3-5 0-3,9-9-1 3,9-4 0-2,12-8 0 0,11-4 0 1,10-7 0 0,17-8 2-1,13-13 3 1,17-5 2-1,12-17 1 0,12-9 2 0,12-1-3 2,0 0 1-2,6-11-5 1,6 9 1-1,5-4-7 1,4-7-3-1,0 8-13 0,6 0-2 1,20-32 1 0,4 24 2-1,2 15 4 0,10 12 4 1,2 7 1-1,12 8 3 1,-5 8-1 0,2 8-1 0,6 0 0-1,4 5 3 0,2 1 0 0,12 4 3 1,3 12-3 0,6 7 0-1,6 5 1 1,9 9 0-1,6 4 0 1,15 6 0 1,0 5 0-3,15 6 0 1,5 5 2 1,7 2 3-1,11 6-4 0,7 5-3 1,2 5 1 0,1 6 0 0,-1 5 1-1,1 5 2 0,-10 6 1 1,3 7 1-1,-8 11-2 0,9 6-2 1,-4 12 1 0,-11 11-1-1,-4 11-3 1,-11 2 2-2,-9-2 1 3,-12 8 0-1,-9 5 0-1,-18 5 0-1,-15-5 0 3,-12 0 0-2,-6 5-3 1,-14 0 0-1,-15 1 4 1,-13-4 1-1,-8 12-3 1,-12 1 1-1,-12 6 0 3,-15 3 2-5,-12 16 3 2,-18 7 2 1,-8 9 3 0,-19 10 1-1,-20 3-3 0,-19 15 0 0,-2-2-5 2,-15-2 0-1,-15 4 1 0,0-12 0-3,-9-14 2 3,-11 0 1 0,5-16 1-1,-9-12 2 1,-3-9-1 0,-5-13 2-1,-16-14-4 1,1-10-2 0,-13-16 0 0,1-10 1-1,-13-16-5 0,7-11-3 1,2-2-2-1,4-14 3 0,11-3-7 2,1-4 1-2,8-6-6 0,12-3-2 2,10-5-18-3,8-2-6 1,21-6-40 9,8-10-58-8,25-6 31 0</inkml:trace>
    </iact:actionData>
  </iact:action>
  <iact:action type="add" startTime="68603">
    <iact:property name="dataType"/>
    <iact:actionData xml:id="d6">
      <inkml:trace xmlns:inkml="http://www.w3.org/2003/InkML" xml:id="stk6" contextRef="#ctx0" brushRef="#br0">16947 8578 292 0,'9'-48'110'1,"6"16"-86"0,15-18-9 3,-12 21-8 3,6-13-27 2,8-11-7-3,7-5-4 3,9 2-1-2,5 3 18 2,13 3-15-8,-1 10-2 4,7 14 11 3,2 12 9 0,7 14 11-1,-1 14 8 0,0 15 9 2,-5 18 7-2,-10 22 2 0,-11 5 4 0,-13 16-7 1,-14 16-4-1,-15 0-9 1,-12 0-2-1,-12-6-4 1,-15-10-1 0,-14-10 1-1,-16-14 0 0,-14-13-2 2,-10-11 1-3,-2-18-2 3,0-14 2-3,-1-12 2 2,10-17 2-1,8-10 8 1,10-8 4-1,11-11-5 2,7-7-1-3,11-9-12 1,12-4-5 1,12-1-18 0,12 3-6 0,18-3-28-1,14 0-9 0,25-2-41 9</inkml:trace>
    </iact:actionData>
  </iact:action>
  <iact:action type="add" startTime="69145">
    <iact:property name="dataType"/>
    <iact:actionData xml:id="d7">
      <inkml:trace xmlns:inkml="http://www.w3.org/2003/InkML" xml:id="stk7" contextRef="#ctx0" brushRef="#br0">19102 8586 212 0,'54'-56'82'1,"-18"32"-64"0,17-18-9 3,-26 21-9 2,9-8-10 3,6-6 1-3,5 1 3 2,4 5 3 0,-1 8 2 0,-2 7-2-7,3 14 2 6,-4 14 3 2,1 15 1-4,-4 8 3 3,-8 18 1 1,-6 19 5-3,-15 14 5 1,-15 7 0 1,-18 6-1-1,-15 2-4 0,-14-8-2 2,-13-13-2-2,-11-11 0 0,-16-18-9 1,-2-21-1-1,0-19 2 2,-1-18 4-2,10-19 1 0,9-13 0 0,11-8 8 2,18-10 3-3,19-11 4 2,17-9 0-1,18-12-11 2,14 2-5-1,13 6-3-1,9 2-1-1,5 17-7 3,4 9 0-3,2 20-26 2,13 17-10 0,5 22-82 6</inkml:trace>
    </iact:actionData>
  </iact:action>
  <iact:action type="add" startTime="69640">
    <iact:property name="dataType"/>
    <iact:actionData xml:id="d8">
      <inkml:trace xmlns:inkml="http://www.w3.org/2003/InkML" xml:id="stk8" contextRef="#ctx0" brushRef="#br0">19269 9676 300 0,'-68'10'112'0,"5"-4"-87"1,-47-9-9 5,48 0-9 1,-40-2-12 1,-32-3-1-1,-23-2-13 1,-25-4-5 2,-11 1 13-4,-7-3-2-5,7-2 5 4,5-3 8 3,7-6 7 0,2-5 14-1,6 3 9 0,10-2-2 1,8 1 0-1,18 4-6 0,18-3-4 1,12-3-8 2,20 0-4-5,16-2-1 3,14-3-1 0,13-11-2-1,8-5-2 0,15-7 1 1,12-17-1 0,6-16 0-1,12-13 0 2,9-13-5-2,6-18-1 0,6 4-4 1,8-2-1-2,1-2-1 3,0 15 2-3,-1 19 4 4,1 13 3-4,0 8-3 1,0 3 0 1,2 10-6 1,-2 5 0-3,0 6-1 1,5 5 3 1,7 6 6-1,5 7 2 1,13 11-1-1,14 8 2 1,21 7 1-1,21 12 0 2,60 10 0-2,23 13 0-1,27 13-9 3,24 11-2-2,30 6-16 1,12 4-8-1,17 3-12 0,-2 8-4 1,-22 1 15 6,-26-4 28-4,-44-13 30-4,-49-7 19 1,-38 2 8 1,-30-8-18-1,-32 13-5 0,-19 32-16 2,-23 34-2-9,-18 43 2 7,-12 29-4 0,-12 45-1 1,-9 13-2 0,-6 0-3-2,-3-16-4 3,-2-23 0-3,-1-38-7 3,0-26-1-2,3-19-28 1,1-21-12-1,14-23-41 8</inkml:trace>
    </iact:actionData>
  </iact:action>
  <iact:action type="add" startTime="71322">
    <iact:property name="dataType"/>
    <iact:actionData xml:id="d9">
      <inkml:trace xmlns:inkml="http://www.w3.org/2003/InkML" xml:id="stk9" contextRef="#ctx0" brushRef="#br0">14301 12036 240 0,'-3'0'90'1,"6"0"-70"0,-6 0-7 3,0 3-10 4,-9-1-7-1,-5 1 0 1,-10-1-2 0,-12-2-1-2,-9 0 4 3,-8 0 1-8,-13 3 2 5,4-3 0 2,-4 0 2-1,-2 0-1 0,-3 3 2 2,-7 2 4-2,1 0 4 0,-6-2 0 3,-4-3 3-5,-8 0-5 3,-9 0-1-1,0-5-2 2,-6-1-1-2,-9-2-6 1,0 1 1-2,-6-1 0 2,-9 0 2 0,3 2-1-1,3 4-1 0,-3 2 1 1,-3 2 1-1,-3 1 3 1,-9 2 2 0,0 1-1-1,0-4 1 0,-2 1-4 1,-4 0-2-1,0-1-3 2,3 3 1-4,3 1 3 3,1-1 1-1,-1 3-4 1,-6 3-1 0,3-1 3 0,-6 1 1-1,-2-3 2 1,-4-3 0 0,-6-2-2-1,7-3 1 0,-37-3-2 1,16 3 2-1,8-5-4 1,6 2 0-1,7 3 1 1,2 0 0-1,0 3 0 1,0 5 0-1,-2 0 0 2,2 2 2-3,-3 1-3 2,-2-1 0-1,-10 1 1-2,9-3 0-4,-5-6 0 14,2-2 2-14,3 0-1 14,1 0-1-6,5 0 1-8,-3 0-1 0,0 6 0 19,4-1 0-13,-10 0 0 1,9 1 0-3,1-1 0-4,2 0 2 14,6-2-6-14,0 2-1 14,15 0-5-14,12 1 1 13,12-1 0-13,12 3 1 9,12 0-6-9,5 0-4 14,7 0-37-14,6 0-16 14,8-6-23 0</inkml:trace>
    </iact:actionData>
  </iact:action>
  <iact:action type="add" startTime="78032">
    <iact:property name="dataType"/>
    <iact:actionData xml:id="d10">
      <inkml:trace xmlns:inkml="http://www.w3.org/2003/InkML" xml:id="stk10" contextRef="#ctx0" brushRef="#br0">2005 11287 196 0,'0'0'74'1,"0"-3"-58"0,0-4-15 0,0 1-11 11,6-2-7-11,-6-2 0 14,9-3 10-14,-3-3 3 14,0 0 4-14,3-3 0 0,3 1 0 12,-3-3 2-12,0 2 3 14,2-2-4-14,4 0-1 14,9 0-2-9,0-1-2-5,9 1 3 14,11 0 0-14,4 3 7 13,12 2 6-13,5 2 0 14,6 4 1-14,4-1-7 13,14-2-2-13,3 2-7 14,13 1-2-14,11-1-16 14,18 1-4-9,9-1 4-5,14 3 5 14,16 3 7-14,3 2 3 0,17 1 4 12,6 2 3-12,7-3 0 14,5 0-1-14,12 1 1 14,7-1-1-14,2-2 0 13,12-1 2-13,3 4-1 14,12-1-1-9,6 3-2-5,0-5-1 14,0 0 4-14,0-3 3 14,-9 0 8-14,-3 0 2 13,0 0 6-13,35 0 4 14,-17 0-1-14,-12 3 0 14,-6-3-3-14,-3 2-3 13,6-4-7-7,0 5-2-6,6-3-6 13,9 2-4-13,0 6 3 14,6-2 1-14,2 4-3 14,-2 1-1-14,0 0-4 13,0 2 1-13,0-2-2 14,-1-1 0-14,4-2 1 0,-3-2 2 19,-6 2 2-19,3 0 3 0,-12 2 0 13,-3-2-1-13,-6 3 1 13,-6-1 1-13,-9 1-3 14,-3 0-2-14,-12-3 2 13,-2-3 2-13,-7 0 0 18,0-4-1-10,-8 1-4-2,-1 1 0 0,-6 0-5 1,-2 5-1-1,-7-3 2 1,-8 8 3-1,2 1 3 0,-5 7 3 1,-15 5 2 0,-7 6 3-1,-11 5-1 2,-15 6 0-3,-6 2-1 1,-15 8 0 0,-5 10-5 1,-10 9-1-1,-9 20 1 2,-11 22 0-2,-10 13-2 1,-5 14 0-7,-10 4-3 0,-8-12-1 13,-9-12 1-13,-15-17 2 14,-13-14 2-14,-8-16 1 18,-11-13 3-11,-10-8 1-1,-12-8 5 1,-9-8 3-1,-11-11-6 2,-16-2-3-3,-14-3-1-4,-12 1 1-1,-15-4-1 14,-18 1-1-14,-12-6 1 13,-24-8 1-13,-5-5 1 14,-19-10 1-14,-11-9-2 14,-22-4 1-9,-2-6-2-5,-12 2-1 16,-9 4 1-16,-3 12 1 13,-9 11-3-13,-6 13-2 14,-3 14 2-14,0 7 2 13,-5-2 0-13,-1-5-1 0,0-6 9 13,-9-8 6-13,3-5-7 18,0-8-2-18,-8-5-11 14,2 2-4-14,-3 1-57 14,-5-3-57-14,14-1 35 13</inkml:trace>
    </iact:actionData>
  </iact:action>
  <iact:action type="add" startTime="93152">
    <iact:property name="dataType"/>
    <iact:actionData xml:id="d11">
      <inkml:trace xmlns:inkml="http://www.w3.org/2003/InkML" xml:id="stk11" contextRef="#ctx0" brushRef="#br0">5241 15338 268 0,'-45'13'101'1,"6"-10"-78"0,-38-9-24 12,41 1-15-12,-29-5 4 13,-16-6 6-13,-14 0 9 14,0 0 6-9,-3 5-5-5,2 1 2-1,4 5 1 15,-9 7-6-14,3 6 0 14,2 5-10-14,-2 9-2 13,15-1-18-13,5 0-7 14,19-5-111 1,38-14 60-15</inkml:trace>
    </iact:actionData>
  </iact:action>
  <iact:action type="add" startTime="93452">
    <iact:property name="dataType"/>
    <iact:actionData xml:id="d12">
      <inkml:trace xmlns:inkml="http://www.w3.org/2003/InkML" xml:id="stk12" contextRef="#ctx0" brushRef="#br0">8756 15055 312 0,'54'24'115'1,"-37"-19"-89"0,-2-5 1 0,-15 0-4 11,0 0-24-11,-12 0-8 14,-14-3 4-14,-22 1 1 17,-21 4 4-17,-20 4 0 0,-18-1 0 13,-6 5 0-13,-9 4 0 0,-3-1 0 12,0 3 0 3,0 2-3-15,-3 1 2 0,6-3-23 12,9-3-10-12,14-3-28 14,16-4-12-14,21-9-24 20</inkml:trace>
    </iact:actionData>
  </iact:action>
  <iact:action type="add" startTime="93782">
    <iact:property name="dataType"/>
    <iact:actionData xml:id="d13">
      <inkml:trace xmlns:inkml="http://www.w3.org/2003/InkML" xml:id="stk13" contextRef="#ctx0" brushRef="#br0">13245 15327 384 0,'-18'27'145'1,"9"-25"-112"0,-24-4-17 12,0-4-15-6,-29-4-23-6,-33-9-6 13,-36-4 4-13,-27-7 1 0,-27 1 14 13,-20 0-24-14,-15 0-10 15,-13 0-76 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45:17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82">
    <iact:property name="dataType"/>
    <iact:actionData xml:id="d0">
      <inkml:trace xmlns:inkml="http://www.w3.org/2003/InkML" xml:id="stk0" contextRef="#ctx0" brushRef="#br0">20112 2466 284 0,'-3'-21'107'1,"-3"29"-83"0,-15 16-5 2,9 5-8 5,-6 24-7 0,-6 44 0-1,-3 28-2 0,-2 31-2 1,-4 8 1 2,0 11 1-10,0-9 3 5,1-12 13 5,5-19 6-6,6-19 1 5,6-18 0-2,6-13-6 1,9-17-1-1,6-15-6 2,12-13 0-3,12-11-7 1,11-16-1 1,10-21-18 0,9-10-7-2,5-19-23 3,4-11-10-2,-1-10-35 1,0-21-14-1,-5-1-7 8</inkml:trace>
    </iact:actionData>
  </iact:action>
  <iact:action type="add" startTime="12552">
    <iact:property name="dataType"/>
    <iact:actionData xml:id="d1">
      <inkml:trace xmlns:inkml="http://www.w3.org/2003/InkML" xml:id="stk1" contextRef="#ctx0" brushRef="#br0">20591 3381 296 0,'-9'-2'112'0,"-6"2"-87"1,-18-11 11 4,12 9 0 3,-23-12-5-1,-16-4 4 0,-14-3-13 2,-13 2-3-2,-8-2-11 1,0 2-5-7,6 6-2 6,11-5 1 0,7 4 1 0,8 4-4 1,13 2 1-1,8 0-33 2,9 0-15-3,6 3-60 2,4-9-26-1</inkml:trace>
    </iact:actionData>
  </iact:action>
  <iact:action type="add" startTime="13107">
    <iact:property name="dataType"/>
    <iact:actionData xml:id="d2">
      <inkml:trace xmlns:inkml="http://www.w3.org/2003/InkML" xml:id="stk2" contextRef="#ctx0" brushRef="#br0">18626 3537 212 0,'-9'-2'79'0,"6"2"-61"1,-12-8 17 4,9 5 3 2,-2 1-18 2,-4 2-6-2,-3 0-8 1,-3-6-5-1,-6 6 0 1,-6-5 1-7,-2 2 3 6,-7-10 4 1,-9 3 2-1,-5 2 1 0,-7-3 2 0,-2 0-5 1,-4-2-1-1,4 0-4 1,2 2-3 0,7-2-5-1,5 0-2 1,3-6-46 0,4-2-18-1,2-5-50 9</inkml:trace>
    </iact:actionData>
  </iact:action>
  <iact:action type="add" startTime="13362">
    <iact:property name="dataType"/>
    <iact:actionData xml:id="d3">
      <inkml:trace xmlns:inkml="http://www.w3.org/2003/InkML" xml:id="stk3" contextRef="#ctx0" brushRef="#br0">17144 3236 384 0,'-15'8'145'0,"9"-6"-112"1,-12 1 8 4,9 2-5 1,-3-5-19 4,-3 0-4-3,-5 0-52 1,-10-8-24-2,-12-10-109 2,-11-14-49-1</inkml:trace>
    </iact:actionData>
  </iact:action>
  <iact:action type="add" startTime="13527">
    <iact:property name="dataType"/>
    <iact:actionData xml:id="d4">
      <inkml:trace xmlns:inkml="http://www.w3.org/2003/InkML" xml:id="stk4" contextRef="#ctx0" brushRef="#br0">15531 2770 464 0,'-36'0'173'1,"-9"8"-135"0,-32 5-12 3,38-5-15 4,-11 3-40 0,-13 2-10-2,-5-5-32 2,5-8-12 0,6-5-73-1,7-3-32 0</inkml:trace>
    </iact:actionData>
  </iact:action>
  <iact:action type="add" startTime="13978">
    <iact:property name="dataType"/>
    <iact:actionData xml:id="d5">
      <inkml:trace xmlns:inkml="http://www.w3.org/2003/InkML" xml:id="stk5" contextRef="#ctx0" brushRef="#br0">21174 4289 364 0,'0'3'134'0,"3"-1"-104"1,-3 1 1 4,0-3-22 11,9 2-20-9,3 4-86 2,12-6-41-3,6-8 12 2,5-8 10-1</inkml:trace>
    </iact:actionData>
  </iact:action>
  <iact:action type="add" startTime="14142">
    <iact:property name="dataType"/>
    <iact:actionData xml:id="d6">
      <inkml:trace xmlns:inkml="http://www.w3.org/2003/InkML" xml:id="stk6" contextRef="#ctx0" brushRef="#br0">22264 4527 272 0,'71'8'101'0,"-44"3"-78"1,11 4-57 5,-14-7-30 2,6 3-38 1,9 7-10-4,8-2 243 26,75 35-56-23,-8-6-8-1,-16-11-39 1,-15-2-21 0,-14-8-6-1,-13-3-2 0,-11-8 1 2,-10-8-7-8,-2-2 0 4,-6-3 9 3,-3-3 6 0,-6 3-3-1,0 3-3-1,-1 5-28 2,1 2-10 0,0 4-46 6,0-1-37-6,0-3 42 0</inkml:trace>
    </iact:actionData>
  </iact:action>
  <iact:action type="add" startTime="14683">
    <iact:property name="dataType"/>
    <iact:actionData xml:id="d7">
      <inkml:trace xmlns:inkml="http://www.w3.org/2003/InkML" xml:id="stk7" contextRef="#ctx0" brushRef="#br0">24177 5948 216 0,'3'0'82'1,"-8"2"-64"0,-10-2 7 3,6 3-1 4,-9-3-9-1,-12-3 2 0,-15-4-12 1,-14-9-3 0,-18-11-2-1,-19-5 0-6,-17-2 2 6,-9-6-1 1,-15-5 2-1,-3-2-4 1,-3-11-2-1,-5 5 10 1,2-3 8-1,6 3 3 0,0 3 4 1,9 2-3-1,9 3-2 1,3 3-9-1,3 2-3 1,0 1-3-1,-3-1 1 2,9 3-2-2,-4-3-1-1,-2 6 1 3,3 2 1-2,3 0-3 1,0 1 0-1,-9 4 1 1,3-5 0-2,-3 1 0 3,-9-4 0-2,-6-2-3 1,0-5 2-1,-15-1 1 1,-3-2 2-2,-9-2-1 3,-8 2-1-2,-4-3 1 1,-14-5-1-1,-1 3 0 1,-8-3 2 0,-4 0-1-1,-8 0-1-1,2 3 1 4,-8 0-1-5,-51-6 0 4,15 1 0-3,6-1-3 3,0 3 2-2,0 3 1 2,0 2 0-3,9 3-3 2,0 0 0-1,14 0 2 1,16 6 0-1,12-1 1 1,17 0 2-1,18-2-1 0,12 2-1 1,15 1 1 0,15-1 1 1,9 0-1-3,9-7-1 1,12 2 1 1,8 0 1-1,13 5-1 1,11-10 2-2,6-11 0 3,16-11 3-2,11-12-3 2,12-14 0-2,6-13 1 0,6-14 0 0,3-2-13 0,6 0-7 1,3-10 2 0,0 7 0-1,2 6 2 1,4-6 0-1,0-7 0 0,0 20 2 2,3 11 1-2,3 11 1 0,2 21 5 1,7 8 3 0,6 21 1-1,11 13 2 0,10 14-4 1,11 18 0-1,13 13-1 1,8 11 0-1,12 2 0 4,9 6 0-7,9 2 4 3,15-2 1 1,15 2-1 0,14 11 1-1,16 6-2 0,8 1 2 2,19 9-4-2,11 3-2 1,9-6 2-1,21 3 0-1,24 8 3 2,12 5 3-1,17-3 0 2,16 1 0-2,5-1-6 1,4-5 1-1,-10 0 0 2,-8 3 0-2,-7 0 0 2,-2 0 0-4,-4-3-3 2,-2-8 2 2,0 3 1-2,-4 10 0 0,-2 6-5 2,-3-3-1-3,-18 3-4 3,-6-6 1-1,-9 1-4-2,-18 5 1 1,-15-3 6 1,-24-11 5-1,-14 3 0 1,-24-8 0-1,-24-2-1 2,-21 0 0-2,-15-3 2 0,-18 7 2 1,-14 4-1 1,-16 7 2-4,-17 14 11 3,-18 34 6 0,-18 29-2-1,-9 22 0 0,-15 17-8 1,-6 14-2-1,-8-15 0 1,-1-17 0 0,-6-13-4-1,1-21-1 2,2-16 1-1,6-24 0-1,6-15-5 1,10-11 1-1,5-14 2 1,6-5 3-1,6-5-4 0,3-8-1 1,3-5-38 1,0-11-14-3</inkml:trace>
    </iact:actionData>
  </iact:action>
  <iact:action type="add" startTime="20974">
    <iact:property name="dataType"/>
    <iact:actionData xml:id="d8">
      <inkml:trace xmlns:inkml="http://www.w3.org/2003/InkML" xml:id="stk8" contextRef="#ctx0" brushRef="#br0">17564 931 208 0,'-3'59'79'1,"-3"1"-61"0,-12 89-7 2,9-75-7 5,-3 55-2 0,-3 41 1 2,-3 31-4-5,0 26-1 2,-5 17 1 2,-4-14 2-8,-3-3 2 5,-3-18-1 2,0-31 1-1,1-12 0 1,5-23 3-2,3-18 3 3,3-14 2-2,6-24-3 1,7-5 0-1,-1-16-7 0,0-8-1 1,3-5-20-1,0-13-9 1,6 0-69 6</inkml:trace>
    </iact:actionData>
  </iact:action>
  <iact:action type="add" startTime="21514">
    <iact:property name="dataType"/>
    <iact:actionData xml:id="d9">
      <inkml:trace xmlns:inkml="http://www.w3.org/2003/InkML" xml:id="stk9" contextRef="#ctx0" brushRef="#br0">24454 2953 200 0,'-21'132'77'1,"-8"-58"-60"0,-22 88-7 3,24-70-8 3,-11 59 5 3,-10 61 8-4,-9 36-8 1,-8 22-1 1,-3 13-4 1,-4-13 1-8,4-16 2 4,-1-26-2 4,4-14-2-3,5-26 0 2,7-3 1-1,8-16-1 0,12-20-1 0,6-9 1 2,7-18 1-1,2-11-3-1,0-16 0 0,3-10-34 1,3-6-17 0,3-13-37 6</inkml:trace>
    </iact:actionData>
  </iact:action>
  <iact:action type="add" startTime="37398">
    <iact:property name="dataType"/>
    <iact:actionData xml:id="d10">
      <inkml:trace xmlns:inkml="http://www.w3.org/2003/InkML" xml:id="stk10" contextRef="#ctx0" brushRef="#br0">1868 6636 212 0,'3'0'79'1,"-3"5"-61"0,-3 22-7 2,3-6-7 4,-6 29-6 2,3 35 0-2,-6 23 2 1,3 30 0-1,0 15 0 4,0 30 0-11,3 20 2 5,3 28-3 2,9 23-2 0,3 8 2 1,6-16 0-1,-3-24 1 3,3-32 2-4,-9-23 16 1,3-24 11 1,-3-19-15 0,0-7-7-1,3-14-3 1,-4-13-1-1,1-13-1 1,3-11-2-1,0-11 1 1,6-7-1-1,-9-6 0 1,3-7 2-1,0-9-1 1,0-2 2-1,-3-6-4 0,3-2 0 1,2-2 1 0,-2-1 2-1,0 0-3 2,6 0-2-3,3 3-3 2,-3 5-1-1,-3 0-1 0,3 1 0 0,-1-1 2 1,4-3 4 0,-6-2 1 0,6-3 1 0,6 1 2-2,-3-4 3 1,5 1-2 2,7-1 0-3,0 6-3 3,5-3-3-3,4 1 2 3,-3-4 0-1,8 4-2-1,1-4 0 0,3 1 2 2,8 5 0-3,6 2 3 1,10 3 1 2,-4 3-4-3,7 0-1 2,-1-6-2 0,9 1 3-1,4-6 0 1,8 3 3-1,-6 0-3 1,12 0-2-2,0 2 4 2,9 3 1 0,-11 3 0-1,5 3 1 0,0-1 0 2,0-2 1-2,-9-3 2 1,3 0 3-1,4-2-2 2,-1-3 1-3,0 0-3 1,-6-6 0 1,6 1-6 0,9 2-1-1,-6-5 1 1,7 0 0-1,2 2-2 1,0 1 0 0,-3-3-1-1,3 3 3-1,3-1 0 3,0 1 3-2,3-1-1 0,0-4-1 1,3-1-2 0,-3-2 1-1,3-1 1 1,3-2 0-1,-3 3-3 1,0-1 0-1,-3 1-3 1,-3-3 1-1,-6 0 5 1,-6-3 2-1,3-4 0 1,3-1 1-2,-6-3-2 3,-2 0 2-1,8 3-4-1,6 3-2 0,0 3 2 1,3 2 2-1,9 0 0 1,-3 2-1 0,-6 3 3-1,3-2 0 0,0 0 3 0,0-3 3 1,-3 0-4 1,0 0-3-3,0-3-1 2,-3-2-1-1,6 0-5 0,3-1 1 0,3-2 0 2,-6 0 2-2,3-2-1 1,3-3 1 0,-6-3 2-1,3 2 0 1,3 4 0-1,-6 2 2 0,-6 0-3 0,3 5 0 1,3 3 1 0,-6 0 0-1,-6-2 0 1,6-1 0-1,-3 0 2 2,-6-2 1-4,-3 0 1 4,3 2 2-2,3 1-3 1,0-1 0-1,-9 0-6 1,7 1-2-1,-1-1 2 2,0 0 1-3,-6-2-1 2,9 0 0 0,6-1-1-1,-3 1 3 0,3-3-2 1,3 0 1-1,3 0 0 1,-6 0 0-1,3 0 2 1,6-2 0-1,-6-1-14 2,-9-2-3-3,9-5 2 2,-3-4 1-1,-6-1 6 2,1-7 5-1,-1-1 2-2,-3-1 1 1,-9-5 4 1,-6-5 2-1,-3-3-7 1,1-8-1 0,-1 0 2-1,-3 3 2 0,-6-9 0 1,-2-9-2 0,2-9 5-1,0-5 4 1,-5 2 1-1,-1 4 2 1,-5 4 0 0,-1 1 2-2,3 2-5 4,1 0-3-4,5 3 1 1,0 3 2 1,1 7-6 0,8-2-2-2,6 5 1 2,4 0 1-1,-1 0-4 1,9 3 1 1,3-3-2-3,0 0 0 1,0 8 2 2,6-8 2-2,3 0-8 1,-3-5-1-1,0-3 10 0,-2-5 5 1,-4 2-12 0,-9 1-4-2,-9-6 9 3,-9-2 9-2,-8-11-7 0,-10-8-4 0,-8-3 1 2,-19-10-1-3,-11-8-2 2,-15 0 2-1,-18 2-1 1,-18-7-2 1,-11 2 0-2,-16-2 0-1,-12 7 0 2,-14-2 3 0,-9 8-2 0,-7 2 1-1,-5 11 0 0,-12 11 0 1,-9 2 0 0,-3 14 0-1,-12 7 4 2,-9 11 1-3,3 13-6 1,-9 11 0 1,-3 11 1-1,-5 7 1 1,-7 3 1 0,-3 8 0-2,-9 5-3 3,-8 6 2-1,-7 4 1-2,-11-1 2 1,-1-4-3 2,-11-2 0-2,-6-5 1 0,-12-3 2 0,-1-8-3 2,-14-3 0-3,6-2 1 3,-6-3 0-2,-9-8 0 2,-6 0 2-3,-18-11-3 1,-11 4-2 0,-4-4 2 2,-15-2 0-2,-8 3-2 0,-1 2 2 1,-5 0 1-1,-7 6 2 1,4-4-1-1,-3 6 2 0,-1 3-2 3,-2 5 2-4,2 0-2 3,1 6-1-2,-6-1 1 1,-1-2-1-1,1 5 0 1,-1 5 0-1,-8 3-3 2,9 0 2-3,2-3-1 2,1 1-2-1,8 1 5 1,-2 1 3-1,6 6-3 1,-1 4-1 0,6 9 0-1,13 7 2 2,5 3-1-3,12 3-1 1,10 2 1 1,20 0-1-1,6 6 0 1,26-3 0 0,16-3 0 0,20-5 2 0,19-5 3-1,8-11 4 0,24-13-22 3,-3-13-8-6,21-16-83 10</inkml:trace>
    </iact:actionData>
  </iact:action>
  <iact:action type="add" startTime="40146">
    <iact:property name="dataType"/>
    <iact:actionData xml:id="d11">
      <inkml:trace xmlns:inkml="http://www.w3.org/2003/InkML" xml:id="stk11" contextRef="#ctx0" brushRef="#br0">16644 8490 156 0,'-42'0'60'1,"0"3"-47"0,-14-3 8 2,26 3 2 5,-17 2-14 1,-10 6-2-3,-14 2-7 2,-10 0-1-1,-14 3 1 1,-12 3 0-6,-6 2 2 3,-6 2-6 4,-6-1-1-3,-6-6-1 2,6-3 4-1,-3-3 1 1,-6-7 3-1,6-3-1 1,-3-3 2-1,-3-2 0 2,3-3 1-2,0-2-2 1,0-4 1 0,0-4-2-2,6-1-1 1,-3-2 1 1,6-3 1-1,3-2 5 1,12-6 6-1,8-5-3 2,10-3 2-2,6-2-3 2,5-6 2-4,16 1 0 3,8-1 3-1,10 1-1 1,2-4 0 0,9-2-3-1,6-5-1 0,4-3-5 1,5 0-3-1,9 3 0 1,6 3 1 0,9 2-1-1,6-3-1 0,9 1-4 1,8-1 0 0,7-2 0-1,9-3 2 0,11-16 1 2,4 6 3-2,2-3-1 1,4 0 2-2,-1 0-2 4,4-6-1-4,-1 3 3 1,4 3 0 0,8-5-1 1,6 5 1 0,7-5 0-1,2 2 3 0,12-3-5 1,6 9-1 1,9-3-5-3,9 8 1 1,15 8-3 1,6 5 0 0,8 5-3 0,4 8 1-2,-3 11 5 2,6 5 2-1,-1 11 2 2,1 11 2-3,0 9-3 3,-4 12 0-1,-2 13-1-2,0 15 0 1,-6 6 0 1,-10 16 0 0,-5 16 2-1,-12 15 2 0,-12 1-3 2,-14 13 0-1,-10 18 1-2,-18 3 0 1,-11 13-3 1,-13 3 2-1,-11 0 1 2,-15-3 2-3,-15-8-3 2,-12-10 0 0,-18-6 1-1,-9-5 2 0,-11-3 1 3,-16-7 1-5,-11-3 0 3,-7-6 0-1,-8-10 0 1,-3-13 2 0,-7-8 1 0,-8-16 1-1,-6-14-4 1,3-9-1 0,3-9-10-1,5-5-5-1,4-8-43 3,9-14-16-3,5-12-28 9</inkml:trace>
    </iact:actionData>
  </iact:action>
  <iact:action type="add" startTime="41361">
    <iact:property name="dataType"/>
    <iact:actionData xml:id="d12">
      <inkml:trace xmlns:inkml="http://www.w3.org/2003/InkML" xml:id="stk12" contextRef="#ctx0" brushRef="#br0">17001 8493 172 0,'-6'-10'66'0,"3"4"-52"1,0 1-3 5,3 2-4 1,0 3-8 0,0-2-2 0,3-1-3 2,3 3-1-3,6 0 4 2,3 5-3-7,6 3-1 5,5 5 4 4,7 9 3-5,9 7 10 3,3 8 3 0,5 5 0 0,7 8 2-1,5 6-6 0,7 2-1 1,5 8-2 0,3 11-1 0,1 5 1-1,8 8 3 0,3-3 7 1,1 6 2-1,-1-3-3 1,-6-3 1-1,-2-7-7 1,-7-9-3 0,-8-13-3-1,-7-7-3 0,-8-12-8 1,-10-12-5-1,-8-14-51 1,-12-16-22-1,-9-18-3 8</inkml:trace>
    </iact:actionData>
  </iact:action>
  <iact:action type="add" startTime="41679">
    <iact:property name="dataType"/>
    <iact:actionData xml:id="d13">
      <inkml:trace xmlns:inkml="http://www.w3.org/2003/InkML" xml:id="stk13" contextRef="#ctx0" brushRef="#br0">18460 9342 208 0,'0'-5'79'1,"0"5"-61"0,8 0 12 1,-2 3 4 5,3 5-18 1,0 5-4-1,6 11-5 1,3 13-2-1,3 13-3 1,0 6-6-7,0 5 0 5,-4 2 4 1,-2 6 4 1,-6 0-3 1,-6-6-3-2,-9-5 5 1,-9-7 3-1,-11-12-10 1,-7-4-2-1,-9-12 5 1,-3-9 2-1,-2-6-13 1,-4-8-4-2,4-8-36 3,-1-3-16-3,9-2-20 9</inkml:trace>
    </iact:actionData>
  </iact:action>
  <iact:action type="add" startTime="52066">
    <iact:property name="dataType"/>
    <iact:actionData xml:id="d14">
      <inkml:trace xmlns:inkml="http://www.w3.org/2003/InkML" xml:id="stk14" contextRef="#ctx0" brushRef="#br0">4886 8041 168 0,'12'5'63'1,"-12"-2"-49"-1,0-1 11 14,0-2 2-13,0 3-15 14,0 2-5-14,-12 3-2 13,3 3-1-13,-11 2-2 14,-4 5-4-14,-6 4 1 5,-3 4-1-5,-2 3 0 14,-4-2 2-14,-12-4 2 13,-5-4 5-13,-1-3 4 14,-8-3-2-14,-1-5 0 13,1-3-3-13,-1-5 1 14,-5-2-4-14,-1-6-2 13,-5-3 2-7,6-5 2-6,-1-5 0 14,-2-8 0-14,5-8-1 13,7 0 2-13,2-3-1 0,10-7 2 13,-1-6 0-13,12-8 1 13,7-5-4-13,11-3-3 14,6-5 6-14,12-8 5 14,12-3-2-9,12 0 0-5,11 1-4 14,7 4 1-14,6-2-6 14,5 3-3-14,10 0 1 13,5 5 2-13,7 5-5 14,2 11-1-14,4 10-5 13,2 6 1-13,12 15 3 15,0 9 3-9,4 12 0 2,5 12 1-3,0 12 0 3,6 17 0-3,-6 15 2 2,-11 11 0-1,-4 10 0 1,-8 16 2-1,-10 14 5 2,-11 7 4-2,-19 9-6 0,-14 7-3 0,-15-5 3 2,-18-8 4-3,-12-7-3 3,-9-9 2-2,-5-10-3 1,-10-11 0-1,0-11-3 2,4-7 1-4,5-14 0 4,3-8 1-3,9-4-29 3,1-12-10-2</inkml:trace>
    </iact:actionData>
  </iact:action>
  <iact:action type="add" startTime="53821">
    <iact:property name="dataType"/>
    <iact:actionData xml:id="d15">
      <inkml:trace xmlns:inkml="http://www.w3.org/2003/InkML" xml:id="stk15" contextRef="#ctx0" brushRef="#br0">6047 9102 108 0,'-9'-6'44'1,"3"-2"-35"0,-6-2 1 2,9 7-4 5,-5-2-4 0,-1-3-2-2,-3-3 1 3,0 1 1-2,0-1 5 1,0 3 6-1,0 0 2 1,3 3 0-1,-6 0 4 1,3 2 2-1,-3 3-11 2,-2 0-1-8,-4 3-2 5,0-1 1 2,-9 1 2-1,0 0-3 1,-5 2 1 1,-4-2-3 2,-3-1 2-8,-5 1-4 5,-4 0 0 1,1-3 5-1,-10 2 5 2,0-2-3-6,4 3 0 3,-1 0-2 2,-2-3 2-4,-1 2-3 2,-2 1-2 0,-1-1-2 1,-2 4 0 0,-1-4-2-1,1 4-1 2,-4-1 1-3,1 0 1 0,-9 1 3 3,2-4 4 1,-2 1 2-4,-1-3 1 0,-2-3-6 2,0 1-2-1,-1-1-2 2,4 0 1-3,2 1-4 3,7 2 0-3,-3 0 1 1,8 2 2 0,-2 4-1 2,8-1-1-2,-3 0 5 1,4 0 1-1,5-2 0 1,7 5 1 0,5-5-4-1,6-1-2-1,3-2-5 3,10-2 0-1,-1-4-53-1,0-7-22 0,12-5-44 8</inkml:trace>
    </iact:actionData>
  </iact:action>
  <iact:action type="add" startTime="54828">
    <iact:property name="dataType"/>
    <iact:actionData xml:id="d16">
      <inkml:trace xmlns:inkml="http://www.w3.org/2003/InkML" xml:id="stk16" contextRef="#ctx0" brushRef="#br0">5854 9821 188 0,'0'-2'71'1,"0"4"-55"0,0-2-2 3,0 0-4 3,0 0-7 0,-3 0-2 0,-6 0-3 2,-3 0-1-3,0 3 2 3,-3 0 0-8,-3-1 3 5,-3 4 3 2,-5-4 2-1,-4 1 5 1,0 0 3-2,-9-3-4 2,1 0 1-1,-7 0-3 1,-3 0 0 0,-5 2-3 1,-7 1-1-2,1-3-3-1,-4-3-2 3,-2 1 5-1,-7-1 4-1,-2 0-5 0,-6 3-2 0,2 0 1 1,1-2 0 0,-4 2 1-1,-5 2 2 0,-6 4 3 1,6-4 2-1,-4-2 1 2,-2 0 2-3,0 3-3 2,2-3 1 0,1 0-5-2,6 0-2 3,5 0-2-1,4 0-3-2,6 2 3 2,5 1 2 0,6 2 4-1,7 1 5 1,5-4-4-1,7 1 0 0,5 0-6 1,12-1-1-1,0-2-1 1,3 0 1 0,6 0-26 0,3 0-12-1,30-16-136 7,12-15 35 1</inkml:trace>
    </iact:actionData>
  </iact:action>
  <iact:action type="add" startTime="58191">
    <iact:property name="dataType"/>
    <iact:actionData xml:id="d17">
      <inkml:trace xmlns:inkml="http://www.w3.org/2003/InkML" xml:id="stk17" contextRef="#ctx0" brushRef="#br0">3205 8390 204 0,'0'-8'77'1,"-3"5"-60"0,-3-10-5 2,0 10-6 5,3-4-20 0,3-4-3-2,-6 0-4 3,3-2-1-2,3 0 13 0,0 0 0-6,0 2 2 5,3 1 21 3,3 2 12-2,-6 0 3 1,3 2 3-1,3 1-3 1,-6 0 0 0,0 2-5-1,0 0-3 0,0 1-14 1,0-1-6-1,0 3 3 1,0 0 2-1,-6 8-1 9,-3 5 0-8,-3 3 1-2,0 5-1 2,0 3 2-1,3 5-4 1,-9 8 0 1,3 14-1 1,1 12 1-4,-1 3 0 0,-3 6 1 1,6-3 0 0,-3-6 0 1,3-5-2 0,-3-2-2 1,0-6 1-4,0-10-1 3,1-6 0 0,-1-5 0-2,6-8 0 3,-3-5 0-2,3-2 0 0,-3-4 2 1,6 1-1-1,3-3-1 0,3 0 1 2,-6 2-1-3,3 6 0 1,3 8 0 1,0 2 2 0,-6 9 3 0,3-1 0 0,0 3 2-1,3 5-4 1,-6 3-2-1,3 8 0 0,3 3 1 1,-6 5 1-1,3-3 3 0,0-5-3 1,0 0 0-1,0-3-1 1,0-5 1-1,3-5-4 1,3-6-2-1,0-7-31 1,3-4-13-1,12-4-93 9</inkml:trace>
    </iact:actionData>
  </iact:action>
  <iact:action type="add" startTime="60938">
    <iact:property name="dataType"/>
    <iact:actionData xml:id="d18">
      <inkml:trace xmlns:inkml="http://www.w3.org/2003/InkML" xml:id="stk18" contextRef="#ctx0" brushRef="#br0">3038 8673 148 0,'6'-3'57'0,"-6"3"-44"0,3-2 18 6,0 2 6 1,-3-3-10 1,0 0-1 0,0 1-11-1,0-3-2 1,0-1-7-1,-3 1-4-6,0-3 1 6,-3-3-4 1,-3 3-2-1,-6-2-1 0,-6-1 0 0,0-2 3 2,-8-3 2-3,-7-5 2 2,-6-3 1-1,-2-5 0 2,-13-3 0-2,-5-5-2 0,-10-2-2 1,-8-6 1 1,-10-8-1-4,-5 0 2 4,-6 0 1-2,-6-3-4 2,3 3 1-3,-3 1 0 1,5 1 0 0,10 6 0 2,12 6 0-2,14 7 0 1,16 5 0-1,8 9 0 1,6 2 0 0,12 3 4-1,7 2 2 0,5 3-13 1,3 0-6-1,6 0-37 0,3 0-15 1,6 0-24 6</inkml:trace>
    </iact:actionData>
  </iact:action>
  <iact:action type="add" startTime="61343">
    <iact:property name="dataType"/>
    <iact:actionData xml:id="d19">
      <inkml:trace xmlns:inkml="http://www.w3.org/2003/InkML" xml:id="stk19" contextRef="#ctx0" brushRef="#br0">1749 7604 232 0,'9'-8'88'0,"-6"8"-69"1,-3-5 2 4,-3 5-5 2,-3-3-14 2,-6-2-2-2,-9 2-4 0,-11 3 3 0,-7 3 0 2,-3 5 1-8,1 0 0 4,-7 8-3 3,6 2 2-1,4 9 1 3,8 4 2-4,6 6 3 1,9 1 2 0,9 4-1 1,6 5 1-1,12 6-4 2,6 8 0 0,9 8-52-2,17 13-22 2,10 5-26 5</inkml:trace>
    </iact:actionData>
  </iact:action>
  <iact:action type="add" startTime="62740">
    <iact:property name="dataType"/>
    <iact:actionData xml:id="d20">
      <inkml:trace xmlns:inkml="http://www.w3.org/2003/InkML" xml:id="stk20" contextRef="#ctx0" brushRef="#br0">3145 9414 228 0,'3'-5'85'1,"-3"2"-66"-1,-3 3-3 14,3-3-5-13,-21 1-6 14,-8-4 2-9,-31-2-4-5,-17-2 0 14,-16-1-1-14,-11 3-2 0,-15-2 1 13,-6-3-1-13,-3-1 0 13,3-2 0-13,-3 1 2 14,12-4 1-14,6-2 3 13,9 0-3-13,20 0-2 14,10-1-16-9,11 4-7-5,19-1-69 14,11-2-43 1,18-3 56-15</inkml:trace>
    </iact:actionData>
  </iact:action>
  <iact:action type="add" startTime="63010">
    <iact:property name="dataType"/>
    <iact:actionData xml:id="d21">
      <inkml:trace xmlns:inkml="http://www.w3.org/2003/InkML" xml:id="stk21" contextRef="#ctx0" brushRef="#br0">1701 8988 212 0,'-35'8'79'1,"8"0"-61"0,-24 2 12 12,31-4 2-12,-10 2-11 14,-3 2-1-14,-9 6-1 13,4 0 2-13,-1 2-11 14,6 4-3-14,6-1-3 4,13 3 0-4,5 5 2 14,9 2-3-14,9 4-2 14,20 7-27-14,7 8-10 13,21 9-77 2,23 2-47-15,-9-6 70 0</inkml:trace>
    </iact:actionData>
  </iact:action>
  <iact:action type="add" startTime="69346">
    <iact:property name="dataType"/>
    <iact:actionData xml:id="d22">
      <inkml:trace xmlns:inkml="http://www.w3.org/2003/InkML" xml:id="stk22" contextRef="#ctx0" brushRef="#br0">12295 10853 108 0,'3'-2'41'1,"-3"2"-32"-1,0 0 0 4,0 0-3 3,0 0-7 2,-3-3-1-2,-3 0 5 0,-3 1 5 0,-3-1-6 2,-3 3-3-3,-5 5 0 2,-4 3 0 0,-3 3 3 0,-6-1 1 0,-5 4 7-2,-1-4 6 2,-6 3 1 0,-5-2-1 0,-7 2-4 1,-5-2 0-4,-7-1-7 3,-5 1-1-7,-1 0 0 5,-5-1-2 2,-1-2-2-1,-8 0 5 2,0 0 1-2,-3-5 6 1,-7-3 5-2,-5-3-9 3,0 0-2-2,0 3-4 1,0 0 1-2,-1 3-2 3,-2 0 2-3,3-1-4 2,0 4-2-2,-3 1 2 4,-3 1 0-4,3 6 3 1,-1-4 1 1,-2 6-1-1,-3-3-2 1,3-2 1 0,0-3 1-2,-6 0 1 3,0-6 3 0,6-2 1-3,2-5 1 1,7-3-2 0,3-2-1 1,3-1-3 0,2 0-2-2,-14-2 1 3,6 3 1-2,9-1-3 1,3 0 0-2,8 1 1 5,7-3 2-6,5-3-1 2,10-3 2 0,8-5-2 1,6-5-1-1,4 0 5 2,11-5 1-2,3-1-2 1,9 1-3 0,7-3-3 0,8-5-1-2,6-6 6 2,5-2 3-1,7-6 1 1,3 1 1-1,3-4 2 1,0 7 4-1,0-4-13 1,2 0-4-1,1 1-2 3,-3-1 3-5,6 1-1 2,0-1-1 1,2-2 3 0,4 5 2 0,3 0 0-1,6 0 2 0,8 0-2 2,7 3 2-2,5 0-2 0,10 2-1 1,2 3 1-1,4 0 1 0,2 8-6 1,6 5 1-1,4 1-4 1,5 4 0 0,6 3 4-1,6 3 1 0,15 0 2 2,9 5 0-3,9 3-3 2,6 0 2-1,3-1 1 1,0 9 0 0,5-5 0-1,-2-1 0 0,3 0 0 2,-3 6 0-1,0 2 0-2,-1 3 2 2,7 3-10-1,6 2-4 0,-1 3 12 2,4 0 9-3,0 3-4 3,8-1-2-2,1-2-2 1,-6 6-1-1,-1-4-9 2,-2 3-2-3,0 3 12 1,-3 0 9 1,-10 8-5 0,-5 5-2-1,-6 11-2 1,-9 7-1-2,-18 17 0 3,-18 2 2-1,-11 16-3-1,-13 19 0 0,-17 10 1 0,-16 3 0 1,-14-1 0 0,-15-4 2-2,-15-9-1 3,-15-7-1-2,-9-8-2 1,-14-9 1-1,-16-2 3 2,-17-7 3-3,-16-9 4 1,-11-8 2 0,-18-13 1 2,-15-5 0-2,-6-14-4 0,-12-12-3 1,1-9-5 0,-1-5 0-1,-6-8-2 0,12-2 0 1,3 2 0 0,3 0-2-2,1 3-28 2,-1-3-14-1,9 0-75 9</inkml:trace>
    </iact:actionData>
  </iact:action>
  <iact:action type="add" startTime="79029">
    <iact:property name="dataType"/>
    <iact:actionData xml:id="d23">
      <inkml:trace xmlns:inkml="http://www.w3.org/2003/InkML" xml:id="stk23" contextRef="#ctx0" brushRef="#br0">1353 11179 252 0,'30'-29'93'0,"-9"21"-72"1,12-16-6 5,-16 11-8 0,4-6-14 3,0-2 0-2,3 0 9 1,-6 0 6 0,0-1-3-1,-3 4 8-6,-1-1 4 4,-2 6-1 4,-3 3 1-2,0 2-14 1,-6 13-4-1,-3 27-7 0,-9 42-2 1,-12 50-2 1,-2 48 2-3,-7 48-1 1,0 26 0 1,0 21 6 0,12 11 4-1,4-6 4 0,8 11 3 0,6 0 12 1,6 3 6 0,8 0-4 0,7-8 1 0,9-14-1-2,-3-18 0 1,3-15-9 2,-10-30-4-2,1-13-7 0,0-22 0 1,-9-20-20-1,0-14-9 0,-3-21-25 1,0-21-11-1</inkml:trace>
    </iact:actionData>
  </iact:action>
  <iact:action type="add" startTime="79525">
    <iact:property name="dataType"/>
    <iact:actionData xml:id="d24">
      <inkml:trace xmlns:inkml="http://www.w3.org/2003/InkML" xml:id="stk24" contextRef="#ctx0" brushRef="#br0">1463 10687 284 0,'15'2'107'1,"0"-4"-83"0,18-1-12 2,-21 3-8 4,15-3-17 2,2 1-2-3,13-4-8 2,0-2-2 0,11-2 13 0,16-6-9-7,2 0-1 5,18 0 5 2,4 0 5-1,17 3 20 4,6 0 9-6,15 0 8 3,6 2 4-1,15 6-4 1,-1 2-3 0,22 6-10-1,9 2-3 0,11 3-5 1,1 3-3 0,2-1-3 0,15 1 1-1,4-1 1 0,14 1 2 1,6-3-1 0,9 0 2-2,9 0-2 3,6 2-1-2,0-2 1 2,0-3-1-3,0 1 2 4,9-6 3-7,-3 2-2 5,6-2 0-1,0 0-3 1,-1 3-1-1,13 2 1 1,-3 6 2 0,3 0-3-1,2-1-2 1,-2 1 2-1,-3-3 2 0,-3-3 0 1,-6-2 2-1,3-9-2 2,-4 1 2-2,55-8-2 0,-16-3 2 0,-17-5-4 1,-3 0 0-1,-3-6 3 3,2-2 1-5,1-3-4 3,6-5 1 0,5 0 0-1,4-3 0 1,0 11-9-1,-4 6-2 1,1 7 4-1,-15 13 1 1,-1 11-1-1,-8 10 0 0,-9 9-1 2,-9 5 2-3,-6 2 2 2,-12 0-1 0,-9-2 6 0,-8 0 1-1,-10-6 6 1,-12-4 3-1,-2-9-6 2,-7-3-1-4,-14-2 2 3,-7-8 3 0,-14 0-4-1,-12-2-1 1,-12 2-4-1,-9 0-1 1,-15 2 1 0,-12 6 2-1,-14 3-6 1,-10 5 1-1,-8 5-4 1,-7 11 0-1,-8 21-1 0,-16 21 0 1,-11 26 2 0,-12 38 4-1,-12 31 1 1,-12 40 1-1,-6 27 0 1,-5 28 2-1,-7 14-1 0,-3 5-1 0,3-13 1 2,1 3-1-2,2-1 0 1,6-5 0 0,3 8 0-1,6-7 2 2,3-4-1-3,3-4 2 3,0-6-2-3,-3 2-1 3,-5-15-4-2,-4-3 0 0,-3-24-5 1,-3-18 1-1,-6-21-1 1,-5-24 1-1,-4-19-6 2,-6-26-4-2,-8-22-10-1,-13-20-5 3,-14-16 7-2,-16-17 5 0,-17-17 1 1,-15-12 0-1,-9-7 12 1,-14-11 4-1,-19 3 3 1,-9 0 1 0,-14 2 2-1,-12 3 1 0,-19 0 3 1,-14 3 1-1,-12 0 5 1,-24-3 5-1,-11 2 0 1,-16 1 1-1,-21 2-7 2,-20 3-2-3,-9 6-5 3,-18-4-1-3,-12 1-3 2,-18-3-3-1,-12-3 2 1,-17-13 2-1,-10-2 0 1,-17-9-1-2,-16-2 1 3,-5-2-1-1,-6-1 0-1,3-8 0 0,-4 0 0 1,-5-5 0-1,0-7 0 2,-6-9 0-3,6 2 4 2,9 1 2-1,-4 3 0 2,13 7-1-3,6 11-3 3,8 11-2-2,19 10 1 0,20 8 1 0,27 8 3 1,21 5 2 0,30 6 3-1,29-1 1 0,30-2-5 1,45-5-4 1,27-6-19-3,32-2-6 1,33-11-66 7</inkml:trace>
    </iact:actionData>
  </iact:action>
  <iact:action type="add" startTime="86310">
    <iact:property name="dataType"/>
    <iact:actionData xml:id="d25">
      <inkml:trace xmlns:inkml="http://www.w3.org/2003/InkML" xml:id="stk25" contextRef="#ctx0" brushRef="#br0">9628 15790 176 0,'0'37'66'1,"-6"-21"-52"0,-9 8-1 2,6-11-3 5,-6 6-5-1,-8 5 0 1,-10 2-6 0,-12 11-1-1,-11 3 1 1,-4 7-2-7,-8 4 1 5,-4-4 2 2,-5-2 2-1,-7-8-1 3,1-5-1-6,-1468-8 5 6,2932-11 1-4,-1467-10 0 4,3-11 1-5,2-11 2 3,7-12 5 0,3-12-4-1,2-10 0 0,7-5-9 2,2-8 0-3,7-8 1 3,2 0 1-1,6 0-1-2,7-3 1 1,11 3 2 0,6 2 2 1,9 1 1 0,9-3 2-1,12 5 4 1,12-2 3-1,15-6-5 1,17-10-2-1,16-11-1 3,17-3-1-4,12-2-7 1,6 0 0 0,12 5-10 1,9 11-4-1,0 21-11 1,9 21-5 0,3 21-6 0,-6 32-4-1,-6 21 24 0,-12 21 12 0,6 32 17 1,-23 27 9-1,-25 12-3 1,-20 22-2-1,-27 19-4 1,-24 7-1-1,-21-2-1 1,-21-9 0-1,-15-23-2 2,-14-18 1-3,-6-22-11 2,-7-18-2-1,4-22-45 1,0-18-22-1,14-21-39-1</inkml:trace>
    </iact:actionData>
  </iact:action>
  <iact:action type="add" startTime="87423">
    <iact:property name="dataType"/>
    <iact:actionData xml:id="d26">
      <inkml:trace xmlns:inkml="http://www.w3.org/2003/InkML" xml:id="stk26" contextRef="#ctx0" brushRef="#br0">15798 12398 92 0,'-133'-10'35'6,"52"5"-27"-5,-53 7 11 2,60-2 5 4,-33 0-11 2,-30-8-2 0,-18-8-7-3,-24-7-1 0,1-15-1 3,-1-1-2-3,4-1 1 4,11 0 3-9,9 3 2 4,12 3 4 2,15-3 4-1,12 3 3 3,9-3 4-2,12-1-2 0,8 1 0 1,19-2 1-1,11-9 2 3,13 0-3-4,11-2-2 0,12-11-7 2,12-7-2 0,9-9-9 0,9-8-1-1,9-2-11 1,6 0-2-1,6-3 6 2,2 0 2-3,4 10 9 2,3 6 6-1,5 3-2 0,10 5 2 0,0 7-10 2,8 9 0-2,9 5-5 1,10 8 2-2,11 8 1 3,6 5 2 0,4 6 1-3,-1 2 3 0,6 3 5 3,0 2 4-2,3 6 0 1,12 5 3-1,9 5-7 1,6 6-4-1,54 10-2 1,2 3 1-1,10 5-3 2,8 0 0-3,18 2-8 2,0 4-2-1,0-3-1 1,-5-1 2-1,-10-4 8 1,-15-9 3-2,-23 1 12 3,-12-3 3 0,-12 2-1-3,-19 6-1 1,-16 5-8 1,-13 11-4-1,-6 8-4 1,-15 10-1-1,-11 24-1 1,-16 21 0-1,-14 11 3 1,-21 23 0-1,-15 1 1 3,-18-11 0-4,-21-11-5 1,-9-15-1 1,-11-17-2-1,-13-15 2 1,-8-18 4-1,-12-14 1 1,-1-11-2-1,-2-10 0 1,-12-8-5 0,-9-8-2-3,-9-5-88 11,-3-11-47-7,20-5 62-2</inkml:trace>
    </iact:actionData>
  </iact:action>
  <iact:action type="add" startTime="92375">
    <iact:property name="dataType"/>
    <iact:actionData xml:id="d27">
      <inkml:trace xmlns:inkml="http://www.w3.org/2003/InkML" xml:id="stk27" contextRef="#ctx0" brushRef="#br0">3089 12195 208 0,'6'-6'77'1,"-1"-2"-60"0,1-7-16 3,-3 7-11 4,-3-3-5 0,0-5 1-2,-3-5 9 3,0-8 2-2,-3-3 3 2,4-2 4-8,-7 7 5 4,3 3 4 3,0 6 2-1,0 5 0 1,3 2 4-1,3 3-5 1,-6 3 2-1,3 2-5 0,0 1 1 2,0 7-3-2,0 3 2 0,0 8-4 1,-6 8 1 0,3 7-3-1,0 17 0 2,0 7 1-1,3 9 1-2,-6 2-3 3,3 3-3-4,0 5 0 3,-3-3 1 0,0 4-3 0,-2 1-2-1,-1 4 4 0,3 7 1 2,-6 11 0 0,3 2-2-5,0-2 1 6,3-5 1-4,0-3-3 2,0-11 0-1,3-7 1 0,-9-12 2 1,3-7-3 0,1-8 0-1,-7-8 1 1,0-7 2 1,-3-7-8-3,-6-7-1-1,-3-5-1 3,1-3 2 1,-1 0 2-2,0 5 2 0,9 3-4 1,-5 2 2 0,11 6-3 0,-3 11 2-1,9 7 5 3,6 13 2-5,6 9 11 3,6 7 3-1,9 9 4 0,-6 10 2 0,5-3-8 1,-2-5-1 0,-3-11-5-1,-3-7-3 1,-3-8-5-1,3-9 0 0,-9-5-2 2,3-7 0-2,0-6-16 0,3-8-5 1,-6-5-53-1,12-8-82 16</inkml:trace>
    </iact:actionData>
  </iact:action>
  <iact:action type="add" startTime="93411">
    <iact:property name="dataType"/>
    <iact:actionData xml:id="d28">
      <inkml:trace xmlns:inkml="http://www.w3.org/2003/InkML" xml:id="stk28" contextRef="#ctx0" brushRef="#br0">3350 14859 132 0,'69'5'52'1,"-33"-5"-41"-1,20 0 2 5,-32 0-3 3,12 0-2 0,-4 0 2-2,10-2 8 2,6-1 3 0,-4-2-10-1,4-3 2-6,0-5 1 5,5-3-12 2,-2-3-3 3,2-2-5-4,-2-3-1-1,6-5 4 3,-4-3 1-3,4 1 6 2,-1 4 5-1,1 3-5 3,-1-2 0-5,1 5-2 4,2 2 1-3,-5 3 7 4,6 3 3-5,2 2-2 3,-2 1 1-1,-1 2-5 2,4 3-2-2,-4 2 0 1,4 3-1-2,2 5-5 3,7 3 1-2,-1 3-5 1,1-1 1-2,-7 1 2 2,0-3 3-1,7 3 2 1,-16-1 1-1,4 1-5 4,0-1 1-7,-4 1 0 5,-2-3 2-3,-1 2-3 3,-2-4 0-2,-1-1-1 0,4 0-2 0,3-2 0 1,-1 0 3 1,16-3 2-5,-4-3 2 4,-2-2 5-1,-4-1 3 1,4 4-6 0,2-1-3-1,0 6-1 1,4 5 1-1,-4 2-3 1,-5 1 0-1,-7 2 3 2,-2 0 3-3,0-2 2 2,-7-1 1-1,-2-2 0 1,-1-2 0-1,-2-6-2 0,0-3-1 1,-3-2-3 0,-1-3 1-1,1-3-9 1,-3-7-1 0,-1-6 2-1,1-8 0 0,0-2 3 2,-1-6 3-3,-2-2 0 2,-6-3-1-2,-9 0-2 3,-3-3 1-2,-9-5-1 2,-9-2-2-3,-6-4 0 3,-6-1 3-3,-6 4 2 2,3 8 2-1,-3 9-6 0,1 4 0 1,-1 9 1 0,0 5 3 0,-6 5-2-1,0 5 0 0,-2 6-4 0,-7 2-1 1,0 6 7 0,-3 0 4-1,1 2-5 1,-1-5 1-1,3 0 1 1,7-5 1 0,2-3-1-1,6-3-2 0,6-2 1 2,3-3-1-3,9 0 2 2,9-2 3-1,12-1-2 1,15-2 0-1,8 0-3 1,13-6-1-1,5-2 1 1,4 0 2 1,5-3 1-3,10-2 3 1,2 2-3 1,4 0-2-1,-4 3 0 1,0 3 1-1,4-3-1 1,-4-3-1-1,-9-2 1 2,-5-4 1-3,-7-1-1 2,-5-9 2-1,-9-5-2 1,-10 0-1-1,-8-2-2 1,-6-6 1-1,-9-8 1 1,-6-5 0 0,-6-8-5-1,-9-3-1 1,-6 3-2-1,-6 6 2 0,-3 4 2 2,-2 6 2-2,-4 5 1 0,-3 0 3 0,-3 11-3 3,-5 5 0-4,-4 8-1 2,-3 5 0-1,-2 3 2 1,-10 5 0-2,-11 3 0 2,-9 0 0 0,-4 0 0-1,-5 0 2 0,-3-3-3 0,-7-3 0 2,1 1 1-1,3 0 2 0,-3-6-3-2,-9 5 0 1,-1 3-1 1,4 6-2 0,0 2 3-1,-6 6 0 0,-3 2 1 1,6 0 0 1,-12-3 2-3,5 3 1 2,-2 3-4 0,3 0-1-2,0 2-4 2,0 8 1 0,0 8 3-1,3 6 1 1,6 2 1-1,-7 3 0 0,-2 0 0 1,0 2 2 0,0 6-1-1,0 0-1 0,-3-1 1 1,6 1 1-1,-3-5-1 2,3-4 2-3,-1-1-4 3,1-4 0-2,6-5-1 1,0-2 0-2,6 2 4 4,8 3 1-4,7 3-4 1,15-1-1 1,8 3 1-1,9 0 2 1,7-2-2 0,5-3 0-1,9 0-1 0,-2 0 0 2,8-3 4-3,3 0 3 1,0 0-2 2,6 3-2-2,-6 0 0 1,4 3 1-1,-1-1-1 1,3 6-1 0,6 0 1-1,0 7-1 0,-3 4 0 2,6 2 2-3,3-3-1 1,-3 1-1 1,3-1 1 0,0-2 1-1,0-6-1 1,0 1-1 0,0-3-2-1,3 2 1 1,-6 0 3-1,3-2 3-1,3-3-7 3,0-2 0-2,-6-3 0 1,3 0 3-1,0 0 0 1,-5-3-1-1,2 0 1 1,-3 3-1-1,3 2-3 2,-12 1 2-4,6-1 1 3,-9 4 0 0,0-4-3 0,-3 3 0-1,-2 0 4 1,-4 3 3-1,-6 0-8 1,3 0-4 0,1 0 4-1,-4 0 3 0,6 2 0 1,3 6-2-1,-2 0-3 0,8 5-1 1,-3 5 6-1,9 8 2 1,3 8 1-1,12 1-2 1,-6 4 3 1,6-2 2-3,0 0 2 1,0-3 1 1,-3-2-4 0,-3-4-1-1,0 1-1 1,-3-2-2-1,1-1-2 1,-1 0 1 0,6-7 1-1,-6-4 2 0,9-4-1 1,0-4-1-1,9-2 9 1,3 3 4-1,8 5-9 1,4 8-4-1,6 0 0 0,6-2 1 1,5-6 0 1,-2-3 2-3,12-8 2 2,-4-2 4-1,10-5-2 1,5-3 1-1,1-8-3 1,2-3 0-2,-5-2-6 2,5-6 1 1,-5 0 2-2,2-2 1 1,4 0 1-1,2-1 2 0,1-2-3 1,-1 6 0 0,-2-4-14-1,2 1-8 0,10-3-28 0,5-2-10 2,15-9-60 5</inkml:trace>
    </iact:actionData>
  </iact:action>
  <iact:action type="add" startTime="111250">
    <iact:property name="dataType"/>
    <iact:actionData xml:id="d29">
      <inkml:trace xmlns:inkml="http://www.w3.org/2003/InkML" xml:id="stk29" contextRef="#ctx0" brushRef="#br0">10304 10978 332 0,'-21'52'0'1,"-30"23"-1"0,27-38 4 5,-14 10-4-5,-22 6 0 13,-11-5 1-13,-18-3 0 14,-10-8 0-14,-8-5 0 0,-6-14 0 12,0-10 0-12,0-5 2 14,-3-14-1-14,3-7 2 14,5-14 4-14,4-11 4 13,3-2 0-7,3-7 1-6,0-12-2 14,2-5-1-14,7-10-8 13,6-3 0-13,2-8 5 14,7-3 6-7,8-5-2 0,7-2 2-1,11-9 4 0,13-4 4 0,11-4-8 2,9 3-4-3,12 3-3 2,12 5 1-1,12 1-5 1,17 7-3 1,16 3-6-3,20-1 0 0,25 9-3 3,17 5 2-2,21 13 0 1,20 19 3-1,22 21 2 1,17 23-1-1,16 25 4 1,5 23 0-1,3 11-2 3,-8 21 2-5,-16 22 5 2,-11 9 2 1,-25 22 13 0,-2 37 5-1,-42 11-8 1,-38 5-2-1,-37-11-6 1,-38 1 0 1,-35-17-3-3,-34-18 2 0,-20-19-6 3,-27-20-1-9,-12-17 0 1,-3-21 2 14,-6-18-19-14,-3-16-6 14,6-14-56-14,-3-12-24 13,18-14-15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05:46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93">
    <iact:property name="dataType"/>
    <iact:actionData xml:id="d0">
      <inkml:trace xmlns:inkml="http://www.w3.org/2003/InkML" xml:id="stk0" contextRef="#ctx0" brushRef="#br0">21076 5165 260 0,'-27'-35'99'1,"3"22"-77"0,-14-3-9 1,20 11-7 7,-12 0-6-2,-9 2 0 1,-8 3-3 0,-7 3 0 0,-5 7 2-1,-10-2-2-6,-11 5 1 5,-16 1 2 3,-8-1 2-3,-21-3-1 2,-9-4-1-1,-14-9-2 1,-19-5 1-1,-12-5 1 1,-17-6 2 0,-7-2-3 0,-8-3 0-1,-6 1 3 0,-9 7 1 1,-1 2-4 1,-5 7 1-4,-3-1 0 2,-3 5 0 1,-6 0 0 0,-12-2 2-1,-9 0 1 1,-9-9 1-1,-9 1 0 0,1-3 2 2,2 0-1-3,0 3 0 1,9 3 3 1,9 4 3-1,3 1 0 1,15 2 1 0,3 6-2 0,6-3-1-1,6 0-3 2,11 0 1-3,13-3-2 4,8 3 2-5,22-2 0 3,17-1 3-1,15-5-5 2,18 6-1-3,-12-1-20 2,24 0-7-1,33 1-105 9,-12-1-60-9,20-29 82 0</inkml:trace>
    </iact:actionData>
  </iact:action>
  <iact:action type="add" startTime="8592">
    <iact:property name="dataType"/>
    <iact:actionData xml:id="d1">
      <inkml:trace xmlns:inkml="http://www.w3.org/2003/InkML" xml:id="stk1" contextRef="#ctx0" brushRef="#br0">6470 9417 256 0,'0'-3'96'0,"-3"0"-75"1,-3 1 3 4,3 2-2 3,-9-3-8-2,-3 0 2 3,-6 1-9-1,-8-1-4-2,-10 0-2 2,-6 3-1-7,-5 0 0 6,-10-2 2 1,-2-1 1-2,-10 0-4 2,-8 1-1-1,-9-1 5 4,-13-2 3-6,-8 0 1 2,0 2 3 1,3 0-1-1,-9 1 2 1,9-1-2 0,2 3 0-1,7-3-3 3,-3 1 1-6,6-4-4 5,8 1 0-2,1 2 1 1,12 1 0-1,14-3-2 0,13-1 1 0,11 1 4 1,3-6 4 0,9 1 0-1,9-9 3 0,-2 1-7 2,5-1-2-2,3-5-5 0,3 1-3 1,0-7-1 0,0 1 3-1,3-5 0 0,-3-3 1 0,0 0 0 3,-3-5 0-5,-6-9-5 3,-3-4 1-1,-2-6-9 1,-4 0-4 0,3 5 11 0,3 11 5-2,6 6 2 3,3 7 2-2,3 8 0 1,6 3 3-1,0 3-5 0,0 2-1 0,0 2 0 1,0 4 2 0,0-1-1 0,0 1-1-1,0-1 1 1,3-2 1-1,3 0-3 1,6-6 0-1,-3-2-1 0,6 0 0 1,6 0 2 0,3-1 0-1,8 1 0 1,-2 0 0-1,9 0 0 0,5 2 2 1,7 1-1-1,8 2-1 1,1 3-2-1,6 2 1 0,14 3 1 1,6 3 0-1,9 10-3 1,7 1 0 0,5 2 4 0,6 5 1-1,3 0-3 2,3 0-1-2,0 0 1-1,-3 1 2 2,0-4-2 0,3 1-2-1,6-1 4 1,-14 1 3-1,2-3-1 1,-24-3-2 0,-6 1-5-1,-11-1 0 0,-13 0 4 1,-8 0 4-1,-10 1-1 1,-5-1-2-1,-6 3-3 1,0 5-1-1,-6 3 2 1,-7 3 0-1,-2 4 1 2,-6 12 0-3,-3 15-3 2,-3 11 2-1,-6 8 1 1,-3-3 0-1,-6 0 0 0,-3-3 0 1,-2 4 4 0,2-1 2 1,3 0 2-3,3-3 2 1,3-7-1 1,3-6 2-2,0-7-6 3,0-6-3-2,0-6 1 1,-3-2 0-1,0-5-1 1,0-5-2-1,0-3 1 2,-3-3-1-3,3 0 2 1,0-2 3 1,0-3-7-1,0 0-3 0,3-3-24 2,0 3-9-2,3 2-68 1,9 4-31 0,9-12 13 6</inkml:trace>
    </iact:actionData>
  </iact:action>
  <iact:action type="add" startTime="11203">
    <iact:property name="dataType"/>
    <iact:actionData xml:id="d2">
      <inkml:trace xmlns:inkml="http://www.w3.org/2003/InkML" xml:id="stk2" contextRef="#ctx0" brushRef="#br0">12753 9321 64 0,'-20'-53'24'0,"5"22"-18"1,-6-20-2 5,15 30-2 1,0-5 11 1,3-3 8-1,6-3 3 1,3 5 3-1,3 4-6 2,3 4-3-3,3 6-13 1,0 5-5 2,-4 5 0-2,1 3-1-6,-3 8 1 5,-6 3-3 2,-3 2 2-1,-6-2 1 1,-3-1 0-1,-6-2 0 1,-2 0 2-1,-7-3 1 1,-6 3 1-1,-6 0 6 2,-5 0 6-4,-7 0 5 4,-9 0 2-1,-2-3-1-1,-10 1 1 2,-2-1-9-3,-3 0-3 1,-4-2-4 1,-2 2 0 0,-6 0-4-1,-7 1-2 1,-2-4 0-1,-12 4 1 1,-3-1 3 0,-6 0 2-1,-6 3-1 1,-9 0 1-1,-6 0-2 0,-3 0 0 1,0-5 1-1,6-1 3 1,3-2 2-1,9 0 3 1,3 0-1 0,12-2 0 1,3-4-5-3,14 1 0 1,7 0-3 0,6-3 0 0,2-3-3 1,7 3-2-1,-7-5 1 1,16 2 1 0,14 4-1 0,9 1-1-2,10 4-2 3,8-1 1-3,3 0 1 2,3 1 0-1,3 2 0 0,3 0 2 1,3 0-3 0,0 0 0-1,0 0 1 1,-3 0 2 1,6 0-3-3,0 0 0 1,0 0-1 2,0 0-2-3,0 0 0 2,0 0 3-1,0 0 0 2,0 0 1-3,0 0 0 2,0 0 0-1,0 0 0 2,9 0 2-3,-3 2-1 2,6 1-1-1,6 0-2 2,3-1 1-2,5 4-1 1,7-1 0-1,6-5 0 0,11 0-2 2,13-3 3-2,14 3 0-1,16-2 1 2,8 4 0 0,9 3 0-1,9 6 0 1,6 2 0 0,0 3 0-2,3 3-5 2,0-3 1-1,3-3 4 3,0-3 2-4,9-4 0 1,-3-4-2 1,6-2 1 0,3 0-1-2,-4 0 0 2,-2 3 0-1,-12-3-3 2,-9 5 0-1,-11-2 4-1,-10 5 1-1,-12 0 0 3,-6 0-2-3,-5-3-2 3,-4 0 1-2,-8 1 1 1,-10-1 2-2,-8-2-3 3,-6 2 0-2,-7 0 1 2,-8 0 2-3,-6-5-3 1,-3 3-2 1,-6 0 2 0,-9 5 0-1,-6-3 1 1,-9 3 2-1,-9 2-3 1,-11 1 0 0,-13 2 1-1,-15-2 0-1,-11-6-3 3,-24-5 2-2,-21-3 1 1,-18-2 2-1,-21 3-3 1,-12-4 0-1,-14 1-4 1,-4 2-1-1,-5-2-2 2,-7 2 2-3,1-5 2 1,0 3 2 1,5 0 1 0,4-6 1-1,8-2 0 0,21 2 0 1,15-2-3 0,18 3 2 0,24-1-6-1,18 3 0 0,17 3-35 1,16 2-12-1,8 3-54 8</inkml:trace>
    </iact:actionData>
  </iact:action>
  <iact:action type="add" startTime="14027">
    <iact:property name="dataType"/>
    <iact:actionData xml:id="d3">
      <inkml:trace xmlns:inkml="http://www.w3.org/2003/InkML" xml:id="stk3" contextRef="#ctx0" brushRef="#br0">12328 8443 244 0,'3'-21'90'1,"0"13"-70"0,-6-5-3 2,3 7-5 5,0-2-5-1,0 0 1 1,0-5 0 0,3-3 2 0,3-5-5-1,3-5-5-6,3-3-1 5,8-6 1 2,13-5 0-1,9-5 2 1,11 0 1-1,7-7 7 1,2-7 6-1,7-1-4 1,8-1 1 1,7 8-8-3,5 10-3 1,3 14-1 1,6 8-1-1,7 13-3 1,5 13 0 0,0 11-1 0,0 13 3-1,6 9 0 0,0 4 3 1,-6 3-3-1,-3-5-2 1,1-3 6-1,-10 0 3 1,-9 0-1 0,-11-3 2 0,-13-5-4-2,-5 0 0 1,-10-2-1 1,-5-3 1-1,-7-6-7 1,-5-2-1-1,-6-6-34 1,-9-2-11-1,-9-10-30 1,-12-14-12-1,-15-13 5 9</inkml:trace>
    </iact:actionData>
  </iact:action>
  <iact:action type="add" startTime="14418">
    <iact:property name="dataType"/>
    <iact:actionData xml:id="d4">
      <inkml:trace xmlns:inkml="http://www.w3.org/2003/InkML" xml:id="stk4" contextRef="#ctx0" brushRef="#br0">14492 7731 244 0,'15'0'93'1,"-3"3"-72"0,-1 2 5 2,-5 0-3 5,3 6-11-1,6 7-2 0,6 9-1 1,3 7-1 0,3 3-4 0,8 0-3-7,1 0 0 5,3 3-1 1,-3 2 0 0,-4 1 0 3,-5 2 2-4,-9-3-3 1,-12 3-2 0,-9-5 2 1,-12-3 0 0,-12-3 3 1,-6 1 1-3,-5-4-4 2,-4-2 1-1,-3 1 0 0,-2 1 0 2,2 4 0-2,4-1 0 0,5 1-18 1,6-4-8-1,3 1-63 8,9-6-58-7,9-12 47-1</inkml:trace>
    </iact:actionData>
  </iact:action>
  <iact:action type="add" startTime="14821">
    <iact:property name="dataType"/>
    <iact:actionData xml:id="d5">
      <inkml:trace xmlns:inkml="http://www.w3.org/2003/InkML" xml:id="stk5" contextRef="#ctx0" brushRef="#br0">15918 8459 228 0,'3'-24'85'1,"-9"3"-66"0,-9-3-6 3,3 13-6 3,-6-2-7 1,-3 0 0-1,-3 0-3 2,-3-1 2-1,4 4 1-1,-1-1 0-6,0 3 2 4,3 0 8 3,6 0 3-1,0 1 16 1,4-1 6 0,2 2-3 0,-3 1-2-1,6 0-10 0,0-1-2 1,3 1-7 0,0 0 1-1,0 0-5 1,3-3-2-2,0 0-2 2,6 0 0 0,0 0-2 0,6 0 2-1,6 0-4 1,-1 0-2-1,10 3 2 1,6 2 0 2,9 8-2-4,8 11 2 2,4 3-1-1,2 5-2 0,1 5 0 1,-1 2 3-1,-2 1 0 1,-6-3 1-1,-10-2 0 1,-5-3 2-1,-6-1-3 2,-9 1 0-3,-6 3 1 2,-9 2 0 0,-6 2 0-1,-12 1 0 1,-9-3-3 0,-9-2 2-1,-3-3 1 0,-5-6 2 2,-1-5-1-3,0-5 2 2,4-2-2 0,5-4-1-1,6 1 1 1,6 0-1-1,7-1 2 0,2-2 3 0,6 0-2 1,9 0-2-2,9 0 0 4,5 5 1-4,10 1-3 1,6 4 0 0,6 6-1 1,5 8 0 0,4 2 2-1,0 6 0 0,-4 5-3 2,-5 6 0-1,-9 2-1-2,-13 2 3 1,-11-2 0 2,-12-2 1-3,-11-4 2 2,-13-4 3 0,-9-6 0-1,-3-11 2 1,-5-7 0 0,-4-6 3-2,-2-5-5 4,2-5-3-5,3-3-1 3,7-5 1 0,2-3-21 0,3-3-7-2,10-2-42 2,5-3-19 0,9-5-47 7</inkml:trace>
    </iact:actionData>
  </iact:action>
  <iact:action type="add" startTime="15602">
    <iact:property name="dataType"/>
    <iact:actionData xml:id="d6">
      <inkml:trace xmlns:inkml="http://www.w3.org/2003/InkML" xml:id="stk6" contextRef="#ctx0" brushRef="#br0">16495 8906 204 0,'18'-19'77'1,"-12"9"-60"0,0 4 2 3,-3 1-4 4,0-3-13-1,0-2-2 2,3-4-6-2,0 1-1 0,0-5 4 2,2-3 1-8,4-3 4 4,0-5 3 3,0 0 4-1,3-3 11 1,0 0 5-2,0-2-2 3,3 7-2-2,0 1-3 2,2 7-1-3,4 6-9 1,6 10-3 1,6 14-5 1,2 15-1-3,1 11 1 2,-3 14 2-1,-6-1-1 1,-10 0-1-1,-5-2 1 1,-12-3-1 0,-6-3 2 0,-6-2 1-2,-11-3-1 3,-13-5 1-3,-12-6-2 2,-5-7 2-1,-4-11-2 1,-3-8 2-1,7-8 0 3,8-6 1-5,6-4-2 3,10-1 1-1,11-2-11 1,9-3-4 0,6-7-45 0,9-4-18-1,15-2-40 8</inkml:trace>
    </iact:actionData>
  </iact:action>
  <iact:action type="add" startTime="16098">
    <iact:property name="dataType"/>
    <iact:actionData xml:id="d7">
      <inkml:trace xmlns:inkml="http://www.w3.org/2003/InkML" xml:id="stk7" contextRef="#ctx0" brushRef="#br0">17159 8565 124 0,'9'-14'49'1,"-3"9"-38"0,6-3-5 3,-4 3-4 4,4 0-7 0,0-1 1-1,6-2 11 1,0 0 7-1,0 0 19 1,0 0 9-1,0 3 1 1,-1 0 0-1,1 0-23 1,3 2-1-7,3 6 0 4,9 7-11 4,2 11-2-2,4 14-2 1,0 10 0-1,-6 10 0 2,-7-2 0-1,-8-5-5-1,-9-1-1 1,-9-2 1-1,-12-2 2 0,-12-1 0 1,-11-2-1 0,-7-6 3-1,-9-7 2 0,-2-9-2 1,2-10-2 0,4-5 0 0,8-9 1-2,6-7 8 4,0-8 5-4,10-5-5 2,2-11-3-1,3-11-4 0,6-2-3 1,3-1 1-1,6 4-1 1,6 4 4-1,9 6 2 1,6 6-7-1,6 2-1 1,5 7-18-1,4 9-4 0,-3 11-72 7,-3 9-73-6,-6 1 48 0</inkml:trace>
    </iact:actionData>
  </iact:action>
  <iact:action type="add" startTime="16623">
    <iact:property name="dataType"/>
    <iact:actionData xml:id="d8">
      <inkml:trace xmlns:inkml="http://www.w3.org/2003/InkML" xml:id="stk8" contextRef="#ctx0" brushRef="#br0">17778 8827 172 0,'21'-38'66'1,"-15"20"-52"0,9-11 3 4,-7 13 0 1,4-5-16 3,0-8-2-3,0 0-2 2,0-3 1 0,3 5 1-1,-3 6 1-6,0 3 0 6,0 4 4 1,-3 4 2 1,0 2 6-3,0 3 3 0,-4 5-4 3,1 8-1-2,0 7 5 1,-3 12 4-1,0 10 0 0,0 8 0 2,0 3 1-2,-3 2 0 0,-3 3-9 2,-6 5-4-3,-3 5-4 2,-2 1-3-1,-7-1 1 1,-6 1-1-1,-3-8 2 1,-9-6 1 0,-5-3-1-1,-7 6 1 2,-5 3-4-3,-4 2 0 1,-2 3 1 1,-10-3 0-2,-8 0 0 3,-6-7 0-1,-10-9 4-1,-5-8 2 0,-9-5 0 1,0-2-1-1,0-9-3 3,-6-4-2-5,-3-4 3 3,-4-4 0-1,4-9-1 1,-6-5-2-1,-3-5 5 1,6-11 1-1,6-5 9 1,3-13 4 0,3-9-5 1,9-7-1-5,9-8-5 6,8-3 0-4,10-8-5 3,5-10 0-3,13 0 8 3,8 2 4-2,9-10-7 1,13-6-2-1,8 3-2 1,12 8 0-2,9 6 0 2,12-4 2-1,9-2-3 1,8 3-2-1,13 3 0 2,11 1-1-2,13-1 0-1,5-3 0 4,1 4-3-3,8 4 2-1,-20 18-1 2,47-5-2 0,6 11 3-1,12 4 0 1,12 20-4 0,12 9-1-1,8 12-2 1,4 15 2-1,-9 11 2 2,6 21 2-3,-7 26-1 1,1 14 1 0,6 26 2 1,-12 24 0 0,-15 3-3 0,-18 13 0-1,-18-8-1 0,-18-16 3 2,-20-3 2-3,-16-2 2 2,-17-11-1 0,-15-10-2-2,-12-14 1 3,-12-5-1-3,-12-7 0 3,-14 4 2-3,-4-8-1 2,-6-4-1 0,1-1-39 1,5 0-19-4,12 8-100 10</inkml:trace>
    </iact:actionData>
  </iact:action>
  <iact:action type="add" startTime="28258">
    <iact:property name="dataType"/>
    <iact:actionData xml:id="d9">
      <inkml:trace xmlns:inkml="http://www.w3.org/2003/InkML" xml:id="stk9" contextRef="#ctx0" brushRef="#br0">6434 12504 288 0,'-44'-47'110'2,"17"25"-86"-1,-15-4-6 2,27 18-10 5,0 0-8-1,3 3 0 1,1 5 0-1,-1 10 2 0,3 14-1 2,3 21 13-8,3 29 5 5,3 19 6 3,-3 23 4-3,-3 22-6 2,-9-1-4-1,-3 9-7 1,-6 2 0 0,-3-13 2 0,-2-11 1-2,-4-2 5 2,0-19 2 0,0-13 0-1,4-13-2 1,2-16-6 0,3-11-1-2,6-13-8 2,3-5-1-1,6-11-15 1,6-5-8-1,9-11-30 1,15-21-11-1,9-23-77 1,12-20-31-1,-1-25 38 8</inkml:trace>
    </iact:actionData>
  </iact:action>
  <iact:action type="add" startTime="28619">
    <iact:property name="dataType"/>
    <iact:actionData xml:id="d10">
      <inkml:trace xmlns:inkml="http://www.w3.org/2003/InkML" xml:id="stk10" contextRef="#ctx0" brushRef="#br0">6363 12441 252 0,'-6'-29'96'0,"-3"26"-75"1,9 0-10 4,0 3-8 3,9 6-5 0,0 2 1-1,9 2 12 1,5 3 7 0,1 3-9-1,9 3 6-6,12-3 5 5,2 0 0 2,13-1 0-1,11 1-4 1,13-5-2-1,17-3-8 1,21 0-4 0,24-3-1 1,23 3-1-2,22 3 2 2,20 2 1-3,21 3-1 2,9 0-2-1,12 2 3 1,12 1 2-1,12-4-4 1,15 1-3-1,14-2 3 0,7-1 3 2,20-3 10-2,4 4 5 0,2 4-7 1,-3-2-4-1,-2 0-8 1,2-3 0-1,-5 0 0 1,2 1 0-1,-3-1 4 1,-2-3 2-1,-4 1 4 3,-8 2 1-5,-4-5-8 3,-17 3-1-1,-9-1 2 1,-15-2 2-3,-87-3-5 4,78 9 0-3,-12-4 1 3,-24 6 3-1,-17-3-4-1,17 6-3-1,-33-1 1 3,-35-2 2-3,-24-5 0 3,-21-1-1-2,-21-4 3 0,-14-4 2 0,-16-2 2 2,-11 0 3-3,-12 0-1 4,-13 3 2-3,-5 2-11-1,-6 11-2 1,-6 21-1 2,-3 14 1-2,-9 9-1 1,-3 12 1-1,-6 18 2 1,-3 5 2 1,-3-5-3-3,-2 5 0 1,-1 3 1 1,0-5 0-1,0-9 0 1,3-7 2 0,-3-11-1-1,6 0-1 0,4-7 1 1,2-4-1-1,3-2 0 3,3-5 2-6,-3-9-3 4,3-2-2 0,-3-7-7 0,-3-4-2-2,3-7 2 3,-12-1 4-2,-6-2 3 1,-3-5 4-1,-5-4-2 1,-7-1-2-1,-12-4 2 1,-8 1 0-1,-10 2-4 1,-11-5 1-1,-15-5 2 2,-18 0 3-3,-18-6-2 1,-15-2-2 1,-18-3 2 1,-8 3 0-3,-19 0 1 2,-17 2 0-1,-21-5 0 0,-19-5 0 1,-25-8 0 0,-19-3 0-1,-18-5 0 1,-11-3 2 0,-7 6-1-2,-11 5-1 1,0-3 3 2,2 0 0-3,1 3 1 4,-12-5 2-4,-9-3-3 2,-9 2 0-2,133 14-3 3,-183-13-3-2,17 5 4 3,24 8 1-4,18-1 0 1,17 9-2 0,19 5 1 1,11 3-1-1,24 5 4 1,16 3 2-1,23-1 2 1,17-4 0 0,22 2-7-1,23-3 0 1,31-2-1-1,26-3 0-1,23 0-3 3,25 3 2-2,18-3-30 2,14 0-12-3,15-3-27 2,9-5-8-1,18-16-52 9,18-7-39-9,9-14 72 0</inkml:trace>
    </iact:actionData>
  </iact:action>
  <iact:action type="add" startTime="29789">
    <iact:property name="dataType"/>
    <iact:actionData xml:id="d11">
      <inkml:trace xmlns:inkml="http://www.w3.org/2003/InkML" xml:id="stk11" contextRef="#ctx0" brushRef="#br0">7702 12298 244 0,'42'-42'93'1,"-24"31"-72"-1,-3 6 9 7,-6 5 2-1,2 8-14 1,-5 7-2 1,-3 12 2-1,-3 15 0 0,-9 14-9 1,-5 23 10-7,-4 14 4 6,-6 2 2 0,-3 21 0 1,-3 4-10 0,-5-7-2 1,-1-2-3-2,0-2 1 1,0-9-4-1,4-4-2 0,2-12-2 1,3-10-3-1,6-10 1 0,6-3-1 0,7-11-7 2,2-8-3-3,6-7-27 2,9-11-12-1,11-11-20 1,16-18-10-1,15-19-52 8</inkml:trace>
    </iact:actionData>
  </iact:action>
  <iact:action type="add" startTime="30104">
    <iact:property name="dataType"/>
    <iact:actionData xml:id="d12">
      <inkml:trace xmlns:inkml="http://www.w3.org/2003/InkML" xml:id="stk12" contextRef="#ctx0" brushRef="#br0">9366 12340 280 0,'57'-53'107'1,"-42"43"-83"0,-1 10-5 3,-5 5-6 3,0 13-4 2,3 22 5-2,0 16 5 1,-6 28 5 0,-6 17-12 0,-6 13 2-7,-6 18 2 5,-6-5 3 2,-5-3 3 0,-4 1-1-1,-3-9-1-1,-3-10-4 2,3-11 0-1,4-13-9 0,2-8-2 1,3-5-3 1,3-13-2-2,3-11-8 1,6-11-5-1,3-10-22 1,6-16-10-1,12-19-38 0,15-26-15 1,18-40-36 7</inkml:trace>
    </iact:actionData>
  </iact:action>
  <iact:action type="add" startTime="30405">
    <iact:property name="dataType"/>
    <iact:actionData xml:id="d13">
      <inkml:trace xmlns:inkml="http://www.w3.org/2003/InkML" xml:id="stk13" contextRef="#ctx0" brushRef="#br0">10789 12459 332 0,'27'-5'126'1,"-24"13"-98"0,0 10-10 4,-3 6-10 1,-3 29 1 2,-3 21 5-1,-6 19-2 2,-3 29-2-2,-3 5-5 1,-6 2-2-7,-3 9 1 5,-2-9 2 2,2-15 3 0,0-5 7-1,-3-4 4-1,1-15-6 2,2-10-1 0,3-14-5 0,6-13-3-1,3-16-11 1,6-5-6-1,18-30-74 8,15-25-41-5,24-25-23-5,14-34 32 10</inkml:trace>
    </iact:actionData>
  </iact:action>
  <iact:action type="add" startTime="30707">
    <iact:property name="dataType"/>
    <iact:actionData xml:id="d14">
      <inkml:trace xmlns:inkml="http://www.w3.org/2003/InkML" xml:id="stk14" contextRef="#ctx0" brushRef="#br0">12673 12689 352 0,'9'-2'132'1,"-12"15"-103"0,-6 29-10 2,3-7-13 4,-6 20-1 1,-3 33 4-1,-5 17-4 1,-4 20-3-1,-3 15-1 3,-6-8 7-10,-3-7 5 6,4-6 2 1,-4-8 4 2,0-16-5-3,4-16 2 0,2-10-7 3,3-13-3-3,6-14-12 3,6-5-4-2,18-24-66 9,15-23-55-1,21-35-71-7,26-24 64-2</inkml:trace>
    </iact:actionData>
  </iact:action>
  <iact:action type="add" startTime="31005">
    <iact:property name="dataType"/>
    <iact:actionData xml:id="d15">
      <inkml:trace xmlns:inkml="http://www.w3.org/2003/InkML" xml:id="stk15" contextRef="#ctx0" brushRef="#br0">14652 12983 324 0,'3'11'121'1,"-6"26"-95"0,-8 55 5 5,2-39-4 0,-6 27-5 1,-6 20 4 2,-9 6-12-2,-9 8-3 2,1 7-7-2,-1-7-1-6,3-11 1 4,4-10 6 3,5-8 4 0,3-9-3-1,3-9 1 0,6-9-5 2,3-11-2-3,6-10-9 3,3-5-3-2,6-11-40 0,15-13-17 0,21-21-104 8</inkml:trace>
    </iact:actionData>
  </iact:action>
  <iact:action type="add" startTime="31292">
    <iact:property name="dataType"/>
    <iact:actionData xml:id="d16">
      <inkml:trace xmlns:inkml="http://www.w3.org/2003/InkML" xml:id="stk16" contextRef="#ctx0" brushRef="#br0">16022 13070 392 0,'6'-5'145'1,"-9"13"-112"0,-9 29-6 2,3-2-7 4,-6 17-5 2,-6 36 5-2,-3 20-8 1,-2 11-4-1,-4 14-5 1,0-4 4-8,0-12 3 8,0-14 3 1,4-8 3-3,2-8 2 2,3-7 1 0,6-9-10-1,3-7-3 1,3-6-4-1,6-8-2 1,3-5-28 0,0-3-11-1,6 3-65-1,12 3-25 2,12-8-37 6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47:15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12">
    <iact:property name="dataType"/>
    <iact:actionData xml:id="d0">
      <inkml:trace xmlns:inkml="http://www.w3.org/2003/InkML" xml:id="stk0" contextRef="#ctx0" brushRef="#br0">13941 6472 264 0,'12'-27'99'0,"-12"22"-77"1,-3-6-4 3,3 9-6 4,-3-4-9 0,-6 1 0-1,-6-3-6 1,-12-2 0-1,-5-4 1 1,-10 4-4-7,-9-3 0 5,-8 7-2 2,-10 6 0-1,-5 3 2 1,-9 2 2 0,-16 6 2 1,-17-3 1-4,-6 0 1 4,-15 0 0-1,-14 0-3-1,-13-6 0 0,-12-2 4 1,-8 0 1-1,-13-2 0 1,1-1 1-1,-7 0-7 1,-8 6 1-1,-6 5 3 0,-3 2 2 1,-19-2-3 1,-2 0-1-3,-12-2 3 1,-12-6 1 1,0-6-3 0,-8 1 1-1,5-3 0 1,3-2 0-2,0-1 2 3,0-2 1-1,-3 2-1-1,-3-2-2-1,-6 2 5 2,-5 3 4-1,-1-8-1 1,-6 9 3 0,0-7-6-1,1-2-3 0,-10-2-1 1,6-6 1-1,-53-8-8 3,35 6-1-4,28 2 8 1,20 6 6 1,24 4-3-1,17 9 0 1,16 0-9-1,23 5-2 1,19 0-5-2,11 2 0 4,21 6-27-4,18 0-10 2,24 6-45 6</inkml:trace>
    </iact:actionData>
  </iact:action>
  <iact:action type="add" startTime="12873">
    <iact:property name="dataType"/>
    <iact:actionData xml:id="d1">
      <inkml:trace xmlns:inkml="http://www.w3.org/2003/InkML" xml:id="stk1" contextRef="#ctx0" brushRef="#br0">2526 10327 276 0,'0'10'104'1,"3"-7"-81"0,0 0-8 2,-3-3-9 5,0 0-11 0,0 0-1 0,0 0-8-1,6 0-4 1,3-3 10-1,-6 0 1-6,9-2 3 6,6 0 7 0,5-1 5 2,13 1 0-3,0 2 1 0,8 1-3 3,13-1 1-2,8-2-6 0,10 0-3 2,5-1 3-1,10 1 1 0,5-3 2 0,12 0 0-1,-3 0-7 1,15 0 0-2,0 0-1 3,9 3 2-1,9 0 3-4,3-1 4 5,3 4-4-2,6-3-1 0,9-3 2 0,2 2 1 3,7-2-4-4,6 0 1 0,2-2-5 2,1 2-1 0,2 0 7 0,7 3 4-1,5-1-5 1,7 6 1-1,5 0-6 1,1 0-1-2,2 3-2 3,1 0 2-3,2-1 4 2,-3 4 3 0,7-1 0-1,-1 0-1 1,9 3 3 0,-3 0 0-1,10 0 3 2,5 5 3-1,51 3-4-2,-15 5-3 0,-9 3-1 4,-12 8 1-4,-6 0 1 2,-6 2 1-1,-6 0-2 1,-6-5 1-1,-2-5-2 1,-4-3 2-1,0-5-11 1,-6-8-4-1,7 0 1 1,-4-5 2-1,0 2 7 1,-5-2 3-1,2 2 1 1,-6-2 1-1,-8-3-2 1,-7 2-1 1,-8-2 5-3,-12 0 1 1,-13 3-7 1,-11 2-1-1,-18 1-2 0,-6-1 2 1,-9 3-6 0,-14 0 1-1,-13-3-21 1,-9 3-9-1,-11 5-61 8</inkml:trace>
    </iact:actionData>
  </iact:action>
  <iact:action type="add" startTime="23772">
    <iact:property name="dataType"/>
    <iact:actionData xml:id="d2">
      <inkml:trace xmlns:inkml="http://www.w3.org/2003/InkML" xml:id="stk2" contextRef="#ctx0" brushRef="#br0">1210 7551 248 0,'0'-5'93'1,"0"8"-72"-1,0-1 3 1,0-2-5 12,0 0-10-1,0 0-3-11,0 0-1 0,0 0-1 13,-6 0-2-13,3 3-2 0,-6 0 1 12,7-1 3-12,-7 1 5 14,0 2 1-14,0 3 4 14,6 0-3-14,-6 0 1 13,0 2-3-13,6 4 0 14,-6 7-3-9,3 8 1-5,6 11-2 14,-3 5 0-14,3 5-3 13,0-2 1-13,0-3 0 14,-3-3 1-14,-3 0-2 14,3-2-2-14,3-3-2 13,3 0 1-13,3-3 3 14,-3-2 1-9,6 0-1-5,0-8-2 14,3-3 9-14,0-5 6 14,0-3-3-14,3-2 1 13,-4-6-6-13,7-5 1 14,-3-8-3-14,3-8 0 13,3-5-12-13,-3-6-3 0,-6 1 3 19,0-1 1-19,-1 6 1 14,4 3 4-14,-9 2 0 0,3 3 3 13,-3 5-6-13,6 2 1 13,-3 4-1-13,0 4-1 14,-3 4 4-14,3 4 0 14,0 4 1-4,0-1 0-3,3 3 0-1,-1 0 0 1,4-1 0-1,6 4 2 1,0-8-3 1,-9-4 0-3,6-1 3 1,-6-4 1 1,6-4 1 0,-7-6 0-2,7-8-5 3,-6-8 1-2,-3 0 0 1,3 0 0 0,-3-2 0-1,3-3 0-1,-9-3 0 3,3 3 0-3,-6 0-3 2,0 3 2 0,3 4-6 0,-3 6-3-1,0 3 10 1,6 3 4-1,-6 2-21 1,0 2-8-1,0 4-28 0,0 2-11 0,3 2-65 8</inkml:trace>
    </iact:actionData>
  </iact:action>
  <iact:action type="add" startTime="24598">
    <iact:property name="dataType"/>
    <iact:actionData xml:id="d3">
      <inkml:trace xmlns:inkml="http://www.w3.org/2003/InkML" xml:id="stk3" contextRef="#ctx0" brushRef="#br0">1740 8128 96 0,'0'-5'35'1,"0"2"-27"0,-3-8-2 0,3 9-1 11,0-1-4-11,0 1-1 0,0-1 5 13,0 0 1-13,0 1 6 13,0-1 5-13,0 3 11 14,0 0 6-14,0 0-4 14,0 0-1-14,0 0-16 15,0 0 1-15,0 8 0 3,3 2-7-3,3 6-4 13,-3 8 0-13,6 5 0 14,-6 0 3-14,3 0 3 14,0-2 5-14,0-1 1 13,-6-4-6-13,0-4-1 14,0-5-4-14,0-2-1 14,-6-6-1-9,6-5-2-5,0-5-2 13,6-6 1-13,-6-5-1 14,9-5 0-14,-3-3 6 14,3 1 2-14,6-1 0 13,-4 3 1-13,-2 2-2 14,3 6 0-14,-3 0-3 13,0 5 1-7,3 0-4-6,-3 3-2 14,-3-1-16-14,3 1-7 0,0 0-23 12,0-3-6-12,3 0-33 14,0 0-27 1,-4 0 48-15</inkml:trace>
    </iact:actionData>
  </iact:action>
  <iact:action type="add" startTime="25109">
    <iact:property name="dataType"/>
    <iact:actionData xml:id="d4">
      <inkml:trace xmlns:inkml="http://www.w3.org/2003/InkML" xml:id="stk4" contextRef="#ctx0" brushRef="#br0">2023 8128 96 0,'0'16'38'1,"0"-11"-29"0,-3 3 8 12,3-5 2-12,0 2-7 14,-6 0 1-14,3 6 3 13,-6-3 2-13,3 0 4 14,0 2 3-14,6 1-13 14,-6 2 13-14,3 0 7 4,3 3-5 4,-6 3-1-2,6 2-4 0,-3 3-2 2,6 0-10-2,-3-1-4-1,-3-1-4-3,0-4 1-2,3-2-4 14,0-3 0-14,-6-2-17 13,12-6-5-13,0-5-27 14,9-5-10-14,-3-11-43 19</inkml:trace>
    </iact:actionData>
  </iact:action>
  <iact:action type="add" startTime="25409">
    <iact:property name="dataType"/>
    <iact:actionData xml:id="d5">
      <inkml:trace xmlns:inkml="http://www.w3.org/2003/InkML" xml:id="stk5" contextRef="#ctx0" brushRef="#br0">2115 7916 244 0,'0'3'93'1,"-3"-3"-72"0,3 3 7 12,0-3-2-12,0 5-14 14,3 3-4-14,3 0-12 13,-6-3-3-13,3 0-73 14,6 1-32-14,-6-1 19 0,9-5 12 13</inkml:trace>
    </iact:actionData>
  </iact:action>
  <iact:action type="add" startTime="25605">
    <iact:property name="dataType"/>
    <iact:actionData xml:id="d6">
      <inkml:trace xmlns:inkml="http://www.w3.org/2003/InkML" xml:id="stk6" contextRef="#ctx0" brushRef="#br0">2330 7951 276 0,'8'26'104'1,"-2"-10"-81"-1,-12 24 7 1,3-11-1 12,3 16-14-12,-5 10-3 14,-1 12-7-14,0-1-4 13,3 0 0-13,-6-3-1 0,0-7 0 13,6-8-11-13,3-11-5 14,-6-8-19-14,12-13-56 20,-3-14 1-20,9-10-6 14</inkml:trace>
    </iact:actionData>
  </iact:action>
  <iact:action type="add" startTime="25798">
    <iact:property name="dataType"/>
    <iact:actionData xml:id="d7">
      <inkml:trace xmlns:inkml="http://www.w3.org/2003/InkML" xml:id="stk7" contextRef="#ctx0" brushRef="#br0">2526 8295 228 0,'12'-11'85'6,"-12"6"-66"-5,0-3 16 0,-6 3 4 0,0-3-12 12,-9-3-1-12,-6-5-13 13,-3-2-3-13,-5-1-6 16,-10-2-1-16,6 2 1 0,-8 4-5 13,5-1 1-13,3 2-18 14,6 1-8-14,4 3-6 13,2-1-1-10,3 1-17-3,6-1-8 14,3 3-33 1</inkml:trace>
    </iact:actionData>
  </iact:action>
  <iact:action type="add" startTime="26025">
    <iact:property name="dataType"/>
    <iact:actionData xml:id="d8">
      <inkml:trace xmlns:inkml="http://www.w3.org/2003/InkML" xml:id="stk8" contextRef="#ctx0" brushRef="#br0">2499 8393 232 0,'39'21'88'1,"-30"-19"-69"0,3-2 4 12,-3 0-2-12,3-2-9 14,-4-6 1-14,1-5-21 0,-6-3-7 14,6-3 7-14,-9 1 1 0,0 2 3 13,-6 3 3-13,0 2 0 14,-8 8 3-11,-1 9 1-3,-3 4 3 14,-6 11 3-14,6 3 7 13,-3 3 4-13,0 2-6 14,7 0-1-14,8 0-1 14,0-3 0-14,6 1-4 13,9-1 0-4,2-2-7-1,4-3-3-3,6-5-19 2,0-5-9-1,0-6-35 1,0-8-16-1,3-2-19 8</inkml:trace>
    </iact:actionData>
  </iact:action>
  <iact:action type="add" startTime="26398">
    <iact:property name="dataType"/>
    <iact:actionData xml:id="d9">
      <inkml:trace xmlns:inkml="http://www.w3.org/2003/InkML" xml:id="stk9" contextRef="#ctx0" brushRef="#br0">2797 9012 260 0,'-21'5'96'0,"-3"-5"-75"1,-17-8-1 5,20 3-4 2,-15-6-21-1,-9-5-6 1,-14-2-12-2,-4-9-6 2,-8-2 16 0,-7-3-3-7,-11 1 2 6,3-1 10 1,-6 0 4-2,-10 0 9 3,-5 3 5-2,6-2 4 1,0 2 1-2,0-1-6 3,-1 4-3-2,7 2-5 0,6 0-2 0,8-2-1 1,10 2-2 0,0 0 1-1,8 0 1 0,7 1 3 2,5-1 2 0,6-3 8-4,7-2 2 2,8-5-4 2,-3-3-3-2,12-11-1 1,6-5-1-1,12-10-2 1,3-6 1-1,9-10-2 2,0-6 0-4,6-2-1 4,3-6 0-2,0-2-7 1,-3-3 0-2,6 8-6 2,-1 3-1-1,1 7 0 1,3 11 4 0,-3 11-2 0,0 11 3 0,3 10 1-1,5 7 2-1,19 12-1 3,14 15 1-2,7 17-3 1,5 9-1-2,10 9 0 3,11 5 2-2,6 0 2 1,3 8 1-2,0 0 1 3,4 5 2-2,2-2-1 1,-9-3-1-1,0 0 1 1,-6-5-1-2,-5-3 0 3,-10-3 0-2,-6 3 2 1,-5 8 3 0,-7 11-2-1,-5 15-2-1,-6 11-5 3,-4 13 0-2,-8 17 2 1,-3 4 3-1,-10-2 4 1,-2-6 4-1,-12-5 5 0,-9-10 3 0,-3-6 2 3,-3-13 1-4,-3-13-5 1,0-8-1 0,-3-8-6 1,-3-8-3 0,6-8-5 0,3-8-2-1,-2-7-32 1,2-9-15 1,6-13-79 4,2-18-47-5,1-25 77-1</inkml:trace>
    </iact:actionData>
  </iact:action>
  <iact:action type="add" startTime="27239">
    <iact:property name="dataType"/>
    <iact:actionData xml:id="d10">
      <inkml:trace xmlns:inkml="http://www.w3.org/2003/InkML" xml:id="stk10" contextRef="#ctx0" brushRef="#br0">2517 7813 260 0,'3'-2'99'1,"-3"4"-77"0,-3-4 2 3,3 2-4 4,3-3-16 1,3-5-4-4,-3-3-7 4,6-5-3-3,0-5 5 2,12-3-13-7,8-5-5 6,4 3 9 0,9 2 8 1,8 3 10 0,10 2 8 0,5 6 3-1,4 8 0-1,-1 8 4 2,4 7 0 0,2 9-8 2,-2 7-2-4,-1 9-1 4,-2 2 0-4,-7-3 2 3,-5-2 4-3,-7-6-10 3,-11-5-5-3,-6-2 3 3,-4-9 2-2,-5-4-32 1,-6-12-15-2,-6-12-87 7</inkml:trace>
    </iact:actionData>
  </iact:action>
  <iact:action type="add" startTime="27554">
    <iact:property name="dataType"/>
    <iact:actionData xml:id="d11">
      <inkml:trace xmlns:inkml="http://www.w3.org/2003/InkML" xml:id="stk11" contextRef="#ctx0" brushRef="#br0">3580 7668 264 0,'6'42'101'0,"-9"-18"-78"1,0 13 13 6,0-21 2-2,-3 0-20 3,-3 2-5-1,-3-5-21 1,-12-5-10 0,-3-2-68 0,-14-12-29-1,-7-7 10 0,0-5 10 1</inkml:trace>
    </iact:actionData>
  </iact:action>
  <iact:action type="add" startTime="28051">
    <iact:property name="dataType"/>
    <iact:actionData xml:id="d12">
      <inkml:trace xmlns:inkml="http://www.w3.org/2003/InkML" xml:id="stk12" contextRef="#ctx0" brushRef="#br0">2815 8827 312 0,'26'10'118'1,"-20"-5"-92"0,9-2-11 2,-6 0-11 4,3-3-28 1,3 0-7 0,9-3 0 0,0 0 4-1,14 1 15 1,4-1 5-7,18 6 4 5,-1 2 20 1,21 6 9 1,13 2 4 0,8 3 4 0,9-3-3-1,6-2-1 0,6-1-6 2,6-2-1-3,6-5-8 3,6-3-4-3,-6 0 0 2,6-6 0-1,0-2 3 2,-3-2 2-2,0-1-5 1,6-2-1-2,-10-3-4 3,-2 6 1-2,-3 2 2 1,-3 0 2-2,-14 2-1 2,-10 1-1 0,-18 0-5-1,-6-3-3 0,-5 0-9 1,-10 0-5-1,-5 0-24 2,-6-2-11-3,-10-4-39 3,-8-4-17-3,-9-9-38 9</inkml:trace>
    </iact:actionData>
  </iact:action>
  <iact:action type="add" startTime="28470">
    <iact:property name="dataType"/>
    <iact:actionData xml:id="d13">
      <inkml:trace xmlns:inkml="http://www.w3.org/2003/InkML" xml:id="stk13" contextRef="#ctx0" brushRef="#br0">5565 8475 312 0,'-3'0'115'1,"6"2"-89"0,3 1 5 4,0 0-1 2,6 2-19 0,6-3-6 1,6 4-6-1,5-1-2 0,7 0 2 2,6 6-5-8,2 2 0 4,4 6 3 3,3 5 3 1,-10 5 3-2,4 8 3-1,-3 2-1 3,-10 4 0-3,-5-4 3 2,-9 1 5-1,-6 0-1 2,-6-1 3-2,-6 1-6 1,-6 0-1-1,0-3-4 1,-3-3-3-1,3-2-31 0,0 2-15 0,3-5-96 9,15 1-56-9,18-9 86 1</inkml:trace>
    </iact:actionData>
  </iact:action>
  <iact:action type="add" startTime="33695">
    <iact:property name="dataType"/>
    <iact:actionData xml:id="d14">
      <inkml:trace xmlns:inkml="http://www.w3.org/2003/InkML" xml:id="stk14" contextRef="#ctx0" brushRef="#br0">948 5786 272 0,'-6'-15'101'0,"12"15"-78"1,-6 0 4 4,0 2-1 3,0 11-17 0,0 14-2-1,0 23-3 0,3 14 0 1,3 4-2 0,-3 4-4-7,-3-1 1 5,0-2 5 2,0-11 5-1,-3-7-3 1,3-9 2 1,0-13-3-4,0-10 2 3,0-14 5 0,0-13 2-1,9-11-5 1,-3-10-3-1,9-8-3 1,0-2 0 0,6-1 2-1,6 0 4 0,-4 6 2 2,7 7 1-3,6 6-6 2,-3 8-4-1,-4 5-1 1,4 5 1-1,-3 3-3 1,0 0 0-1,-1 6-1 2,-5 4 0-3,3 1 2 2,3 2 2-1,-6 3-3 1,2 5 0-1,4 0 1 2,0 0 2-3,-9 1-3 2,0-1 0 1,-1-5 1-3,-8-3 0 1,0-3 0 1,3-2 2-1,-3-2-6 1,-3-6-1-1,3-3-3 1,6-2 0-1,-6-1 0 1,-3-1 2-1,2-1 4 3,-2-3 1-5,0 3-4 2,-6 0 1 1,0 0 0 0,3 0 2-1,-6 6-1 1,-6 2 1-1,3 5-3 1,3 3 1 1,0 2 2-3,0 4 3 2,3-4 0-1,3 1-1 1,-6-1 1-1,3-2-1 0,-3 0 0 1,0-2 0-2,0-1-3 3,0 0 2-2,0 6-1 2,0-3 0-3,0 0 2 1,0 0 0 1,-3-3-3 0,3 0 2-1,-6 0-4 1,3-2-1-1,0-3-2 1,-6 0 0-1,0 0 2 1,-2 0 2-1,2 0 2 2,0 0 1-2,0 0-2 1,0 0 0-1,6 3 4 0,-6-1 1 1,6 1 0-1,3 0-2 0,-6-1-2 3,3-2-1-5,-6 0-9 3,6 0-5-1,-6 0 6 2,-3 0 4-3,3 0 5 2,3 0 1-1,3 0 3 2,3 0 1-2,0 0 7 0,9 6 6 1,0-1-6-1,6 3-3 0,3 0-4 1,3 0 0-1,-9-3 0 1,6-2 1-1,-6-6-5 1,-1-5 1 0,-5-5-2 1,-6-6 0-3,0-2 0 1,-9 0-2 0,-11 0 3 2,-1 5 0-2,-6 5-2 0,3 11 2 1,-6 8 1-1,4 11 0 2,2 10 0-3,3 5 0 2,-6 3 2-1,12-2 3 0,0 2 2 1,10 0 1-1,7 0-4 2,7 0-3-2,3 0-14 0,15-3-4 1,6-5-35 1,0-7-14-3,5-7-26 9,4-7-29-7,6-2 43-1,-7-6 164 23,34-16-19-23,-10-3 0 1,-14 1-27-1,-18-1-16 0,-4-2-11 2,-17 0-6-3,-3 2-4 2,-18 6-5-7,-3 8 1 5,0 10 3 3,-11 8 3-2,-1 6 2 1,3 5 1-1,0 2 4 1,9 3 3-1,3-2-8 0,3 2-4 1,12 0 2-1,6-8 1 2,6-8-7-3,3-5-1 2,9-2 11 0,-7-6 6-1,7-6-3 1,-3 1-2-2,-3 0-1 2,3 2-1 0,-7 8-4 0,-5 6-1-1,0 2-3 1,-3 3-1 0,0 0-1 0,-3 0-2-2,3-6-41 2,6-4-18-1,3-14-58 7</inkml:trace>
    </iact:actionData>
  </iact:action>
  <iact:action type="add" startTime="35135">
    <iact:property name="dataType"/>
    <iact:actionData xml:id="d15">
      <inkml:trace xmlns:inkml="http://www.w3.org/2003/InkML" xml:id="stk15" contextRef="#ctx0" brushRef="#br0">2862 6220 308 0,'-6'8'115'1,"-3"11"-89"-1,-5 15 12 5,2-7-1 3,-6 23-22-1,-3 8-6 0,-12 8-4 2,3 8 1-2,-5 6-3 1,5-6-2-7,6-5 0 6,3-3-1-1,9-11 0 2,-2-4 0 0,11-6 0-2,-3-6-5 3,6-4-1-2,-3-9-6 1,3-7-3-1,-3-19-9 8,-15-14 8-7,-6-12 4-1,-3-8 8 2,-6-1 2-2,4 1 2 0,-10 5 0 0,6 8-3 1,3 7 2-1,10 12 3 1,-1 7 3-1,3 6 9 1,12 7 3 1,12 6-2-3,12 2-1 1,-3 3-11 1,6 1-3 0,5-7-43-1,4-4-19 1,3-3-72 8</inkml:trace>
    </iact:actionData>
  </iact:action>
  <iact:action type="add" startTime="35631">
    <iact:property name="dataType"/>
    <iact:actionData xml:id="d16">
      <inkml:trace xmlns:inkml="http://www.w3.org/2003/InkML" xml:id="stk16" contextRef="#ctx0" brushRef="#br0">2374 7414 236 0,'-27'0'88'1,"1"0"-69"0,-25-6 0 3,24 1-7 4,-11-6-8-1,-22-10-1 2,-8-10-1-3,-19-12 1 1,-14-10-2 2,-9-8-3-8,-12-5 1 5,-9-10-1 2,-3-4 0-1,12 1 4 1,-6-6 3-1,9 0 4 1,12-2 2-1,5-3 6 2,7 0 1-3,9-2 2 1,8-12 2 1,16 1-6 0,14 3-1-1,13-1-7 1,17-7-3-1,18 5 0 0,9 10-1 2,20 6-5-2,13 7 1-1,21 6 0 4,20 11 0-4,18 10 0 2,18 8 0-1,21 10-5 1,12 19 1-1,12 19 2 1,11 21 1-1,16 13-2 2,-1 26 0-3,4 25 2 1,-4 15 2 1,-8 21 2 0,-10 22 1-1,-20 21 2 1,-21 15 1-1,-27 9-1 0,-23 4 1 2,-19-15-2-2,-26-8 0 0,-15 8-1 1,-27-37 0-1,-18-24 0 1,-24-21 0-1,-14-19 0 1,2-18 0 0,1-16-22-1,5-16-10 0,-5-15-46 2,2-14-17-4,13-6-37 11</inkml:trace>
    </iact:actionData>
  </iact:action>
  <iact:action type="add" startTime="42493">
    <iact:property name="dataType"/>
    <iact:actionData xml:id="d17">
      <inkml:trace xmlns:inkml="http://www.w3.org/2003/InkML" xml:id="stk17" contextRef="#ctx0" brushRef="#br0">19861 6771 296 0,'33'-32'112'1,"-18"16"-87"0,3-5-4 2,-12 13-10 5,0 0-7-1,0 3 0 1,-3-1-13-1,-3 1-4 1,-6 3 6 0,-9-4-14-7,-9 12-6 5,-15 7 8 1,-8 8 5 1,-16 11 0-1,-17 5 2 1,-18 5 6 0,-15-8 5-1,-21-7 2 1,-18-9-1-1,-18-7 3 1,-11-8 2 0,-13-6 2-1,1-5 1 0,-4-3 0 2,-2 1 2-3,-4-3-1 2,-5-1 2-1,0-1 0 1,-16 4 1-1,1-2-6 1,-6 2-4 0,3 3-1 1,0 6-1-4,14-1 0 3,13 3 2-1,14 0-1 1,13-3-1-1,17 3 1 2,15 3-1-3,15 0-7 2,15-3-3 0,12 0-98 6,8-6-51-6</inkml:trace>
    </iact:actionData>
  </iact:action>
  <iact:action type="add" startTime="48813">
    <iact:property name="dataType"/>
    <iact:actionData xml:id="d18">
      <inkml:trace xmlns:inkml="http://www.w3.org/2003/InkML" xml:id="stk18" contextRef="#ctx0" brushRef="#br0">1252 8401 156 0,'9'-6'60'0,"-9"9"-47"1,0 0-1 4,0-3-2 4,0 5-3-2,0-3 1 0,0 4-4 1,-6-1-3-2,3-2 0 3,3 2 5-8,-6-2 4 5,3-1 1 2,0 4 1-1,-6 2-4 0,0 5 0 2,-12 13-3-2,1 17 2 1,-10 12 9-2,3 19 5 3,3 6-3-2,-6 17 2 1,4 12-9-1,2-1-4 0,3 11-4 2,0 1-3-2,0-7 1 0,6-2 1 2,9 11 1-2,-2 0 1-1,8-6 0 2,8 3 2-1,7 3-3 1,3-8 0 0,3-6 3-1,9-7 3 0,9 2-4 1,5-2-1 0,7-4 2 1,5-4 1-4,4-3-1 4,2 0-1-3,4-8 5 3,11-3 4-3,4-7-3 3,8-3-1-2,-3-6-4 0,7-7-1 2,2-6-1-3,0-2 0 1,3-1-2 1,12 11-2-1,-2-2 1 1,-10-6 1 0,-9-7-1 0,-9-6-1-2,-8 0 1 3,-10-11-1-2,-8-2-7 1,-3-6 0-2,-13-4 7 1,1-4 7 1,-9-4-1 1,-9-6-1-3,-1-6-20 2,-8-4-8 0,-6-9-19 0,-9-10-6-1,-9-5-4-1,-11-9 0 2,-7 4 20 1,0-1 11-3,0 3 15 2,3 5 7 0,4 8 13 0,2 6 8-1,9 2 9 1,-3 5 5-2,9 3-8 4,-3 0-4-5,9 6-8 7,0 2-2-9,0 5-4 6,9 6-1-2,6 13 1 1,3 10 1-1,6 11-3 0,-1 3 0 1,-2 2-5-1,-15-5-2 0,0-3 0 2,-15-8 1-3,-3-2-1 2,-14-5 2-1,-10-6 0 1,-9-3 3-1,-8 1 1 2,-1-1 3-2,-3 1-3 2,4-3-2-3,11 0-7 1,-2 0-1 1,11 2-50 0,9-2-21-1,6 2-71 8</inkml:trace>
    </iact:actionData>
  </iact:action>
  <iact:action type="add" startTime="49863">
    <iact:property name="dataType"/>
    <iact:actionData xml:id="d19">
      <inkml:trace xmlns:inkml="http://www.w3.org/2003/InkML" xml:id="stk19" contextRef="#ctx0" brushRef="#br0">2800 11787 140 0,'12'-32'52'2,"-9"17"-41"-2,9-9 9 5,-3 13 0 2,2-2-1 1,7-6 3-1,9-2-1 1,3 0-1 0,3-3-10-1,8-2 5-6,7-1 2 5,8-2-5 2,10 0 1-1,5 0 3 1,13-3 2-1,5 3-5 2,0 0-3-2,4 5-3 2,2 6 0-4,-3 5-2 3,-3 10 0-1,-11 8-3 2,-7 6 1-3,-11 7-2 3,-4 11-1-2,-5 14-4 1,-3 7 0-1,-4 24 2 1,-5 13 3-1,-3 9 0 0,-16 2-1 0,-5 7 3 2,-12-7 2-2,-9-2 0 0,-6-9 0 0,-17-3-1 2,-7-7 0-2,-9-13 2 1,-14-11 3-2,-16-14-4 3,-17-12-1-3,-9-14-2 2,-18-13 1-1,-3-8-2 1,0-10-1-1,0-6 1 1,3-5 1-1,11-8 1 1,13-6 3 2,-9-12 1-4,27-6 1 0,17 5-4 3,21 3-3-2,19 0 6 0,14-5 5 0,18-8-24 2,17-13-8-2,22-14-29 0,20-2-9 1,25-19-77 6</inkml:trace>
    </iact:actionData>
  </iact:action>
  <iact:action type="add" startTime="50600">
    <iact:property name="dataType"/>
    <iact:actionData xml:id="d20">
      <inkml:trace xmlns:inkml="http://www.w3.org/2003/InkML" xml:id="stk20" contextRef="#ctx0" brushRef="#br0">5538 11472 140 0,'51'-8'55'1,"-21"6"-43"0,17-9 16 2,-20 6 5 4,9-3-10 1,8-3 0 0,7-5-10-1,6-2-3 0,11-6-5 2,9 3-4-8,10 0 0 7,-1 5 3 0,12 0 2 0,12 3-2-2,-2 5-3 2,2 5 2 0,3 3 2-2,3 8-2 2,-3 8 0-1,-9 5-1 1,-6 8-2-1,-5 6-2 3,-7 7 1-5,-9-2 1 4,-8 7 0-3,-7 12-5 3,-8 7 1-3,-9 10 2 2,-10 9 3 0,-5 16 4-1,-9 7 2 2,-9 6 1-3,-12 5 0 3,-15 5 0-3,-15-5 2 2,-20-5 1 0,-19-8 3-2,-14-5-5 2,-21-14-3 0,-12-16-3 0,-12-18 0-2,-18-24-2 4,-3-23 2-5,-9-22-2 3,-3-11 2-2,10-12-2 3,2-12-1-2,6-10 5 1,12-5 4 0,-9-24 6 0,18 11 5 0,24 0 5-2,20 2 4 3,22-5-4-2,23-5-1 1,6 26-7-2,39-29-2 3,18-6-7-3,9 1-3 2,20 3-5-1,13 2 0 1,20 8-9 1,18 5-2-3,24 11-14 2,15 10-6-2,29 22-31 2,10 21-12-1,23 28-69 7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48:29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833">
    <iact:property name="dataType"/>
    <iact:actionData xml:id="d0">
      <inkml:trace xmlns:inkml="http://www.w3.org/2003/InkML" xml:id="stk0" contextRef="#ctx0" brushRef="#br0">8720 7091 28 0,'-33'5'11'1,"16"0"-9"-1,-13-2 4 4,18 0 1 5,-12-1 3-1,-9 1 4-2,-2-3-6 2,-4 0-2-1,-3 0-1 1,-2 0-1 0,-1-3-2 0,-3 1 1-2,-2 2 4 3,-4-3 6-2,-2 3-1 2,-4-3 3-2,4-2-6 0,-1 0-1 0,-3-3-6 2,1 3-2-3,-4-3 2 1,-5 5 3 1,0-2-2 0,-1-1 0-2,1 1-3 3,-4 0-1-2,-2-3 1 1,-4 0 0 0,-2 0 0-1,0 3 0 0,-4-1-3 1,-8 1 2-1,0 0 3 1,2 0 1-1,7-1 1 1,0 4 2-1,-4-1-3 1,1 3-2-1,0 0 0 2,5 3 1-3,-2-1 1 2,3-4 1-1,-1-1 4 1,1 0 5-1,-3-2-7 2,5 0 3-9,1-1 2 6,-4 4-9 2,1-3-2 0,-15-1 1-1,0 4 1 0,14-1 0 1,4 3 1-1,-1 3 0 1,1 2 1-1,0 3-2 1,-1-3-2-1,4 0 1 1,2-2 1-1,-2-6 5 1,-3-2 4-1,2-3-2 1,1-2 0-1,-1-1-8 1,1 0 0-1,-3 4-1 1,-4-1 0-2,1 0 0 3,-9 2 0-1,5 1 0-1,-5-3 2 0,-3 3-1 1,-7 0-1-1,4-1 1 1,3 1-1-1,-3 2 0 1,-1 1 0-1,-5 2 2 1,0-3 3-1,3 0 0 2,-3 3 0-3,-1 6-3 2,-2-4-2-1,-3 4-2 1,0 4 1-1,-3 1 3 1,-3-1 1-1,2 1-1 0,-2-6-2 2,6 1 1-2,3-4 1 0,3 1 1 1,0-3 3-1,-1-3 1 0,1 1 1 1,0-4-4 0,9-2-3-1,2 0 0 1,-2 0 1-1,-6 3-1 2,3 0 2-3,-4 2-2 1,10 1-1 1,6-4 1 0,8 1-1-2,7-3-3 3,14-3 0-1,7-2 2-1,8-3 0 1,6 0 5-1,7-5 2 1,5 3-2-1,9-1-1 0,0 1-1 1,0 2-2-1,3 0 3 1,3 0 2-1,3-2-4 2,3-6-1-2,0-3-5 1,0-4-1-2,0-9-2 3,3-5 0-3,3-5 5 3,3-1 3-3,-3 4 3 3,3-9 3-2,0 1-1 0,0-1 2 1,3 3-6 0,0 8-1-1,2 3 0 0,-2 10 2 0,9 8-1 1,0 3 2-1,6 5-4 1,6 6-2-1,5 2-1 2,7 5 3-2,11 3 0 2,7 5 1-3,8 1 0 2,13 2 2-1,14 2-3 0,3 3 0 1,9 3-1-1,6 0 0 1,6-3 4 0,15-5 1 0,6-2-1-1,9-6-2 2,3-3-2-3,14 0 1 0,-2-2-1 2,15 0 0 0,5-1 0 0,-2-2-2-1,-1-2 3 1,10-3 2-1,8-1 0 1,7-7-1-1,-4 3-2 1,9-3 1-1,-2-9 1 0,-1 9 0 0,0-3 0 1,4 1 0 0,2-4 0 0,-3 1 0-1,0-1 0 0,-2 3 0 2,-4-2 0-3,-8 0 0 1,-4-1 2 2,3-5 1-2,-14 3-4 1,0-5 1-1,-10 7 0 1,1 4 0-1,-9 1-3 1,-10 9 2-2,-11 5 1 4,-6 0 0-4,-6 3 0 1,-15 13 0 0,-12 0-3 3,-9 2 2-5,-2 6-1 5,-7 8 0-4,-6 13 2 2,-8 3 0 0,-7 18-3-1,-11 0 0-1,-7 19 2 3,-8 16 0-2,-6 12 1 1,-12-7 0-1,-7-2 0 0,-8-4 0 1,-6-7 0 0,-9-6 0 0,-3-13 2-1,-2-7 1-1,-1-14-1 2,-3-6 1 0,0-4-2 0,3-6 2-1,0-3-9 1,0-2-3-1,0-3-37 1,0-2-17 0,-3-3-23 7</inkml:trace>
    </iact:actionData>
  </iact:action>
  <iact:action type="add" startTime="28859">
    <iact:property name="dataType"/>
    <iact:actionData xml:id="d1">
      <inkml:trace xmlns:inkml="http://www.w3.org/2003/InkML" xml:id="stk1" contextRef="#ctx0" brushRef="#br0">9711 5855 96 0,'27'-26'38'1,"-6"15"-29"0,9-2 6 3,-12 8 0 3,8-1-6 2,10 1-3-3,6 2-6 2,5 3 0-1,10 3-2 1,8 2 0-1,13 3 4 2,2 6 1-3,4 1 7 3,11-1 4-1,9-1 6-1,6 3 4 1,3 0-10-1,3-3-3 0,3 3-7 4,-8 5-1-10,-7 3 3 2,-3 2-1 5,-3 6 0-1,-9 0-3 1,-5 2 1-2,-7-2-2 3,-11-3-1-3,-4 0 1 3,-11-10-1-3,-10-1-25 3,-8-7-10-2,-9-9-44 7</inkml:trace>
    </iact:actionData>
  </iact:action>
  <iact:action type="add" startTime="29160">
    <iact:property name="dataType"/>
    <iact:actionData xml:id="d2">
      <inkml:trace xmlns:inkml="http://www.w3.org/2003/InkML" xml:id="stk2" contextRef="#ctx0" brushRef="#br0">11866 5935 176 0,'3'0'68'1,"0"5"-52"0,3 3 8 2,-3-3 2 4,3 6-6 2,0 2-2-2,0 0-8 0,0 3-2 1,-3 0-4 0,-3 0-23-7,-6 0-9 5,-12 2-68 9</inkml:trace>
    </iact:actionData>
  </iact:action>
  <iact:action type="add" startTime="29835">
    <iact:property name="dataType"/>
    <iact:actionData xml:id="d3">
      <inkml:trace xmlns:inkml="http://www.w3.org/2003/InkML" xml:id="stk3" contextRef="#ctx0" brushRef="#br0">15867 7242 36 0,'-66'-14'13'0,"16"17"-10"1,-28 0 6 4,43-6 4 3,-13-2-7-1,-11-6-1 1,-10-2-3 0,-2-8 1-2,2-11 0 4,4-8 3-4,5-7 3 2,7-9 2 1,11-2 10-3,12 0 4 1,15-6-7 1,15-10 0 0,12-5-5-1,12-6 2 1,18-2 1-1,17-6 2 1,16-10-10-1,8 2 0-6,18 4-1 5,18-1-1 3,18 2 1-3,15-1-2 2,9 7 2-1,17 5 0 2,7 11 1-3,14 5-2 3,4 3-1-3,11 2-8 3,0 9 0-1,10 5 1-2,-1 13 3 1,6 5-2 1,0 19 0-1,0 13 1 1,-8 18 0-1,-4 9-5 1,-6 12 1 0,-20 14 0 0,-10 16-1-2,-14 18 4 3,-18 11 0-3,-24 19 1 2,-15 12 2-2,-18 14-3 3,-20 16-2-2,-16 34 2 1,-32 3 0-1,-30-22 1 1,-21-25 0 0,-26-17 2-1,-28-10 3-1,-17-14-2 4,-18-15-2-4,-27-17 2 2,-15-20 0-1,-20-8-4 1,-13-17 1 0,-26-2 4 0,-9-10 5-2,-15-6-7 4,-6-10-1-5,-9-11-3 3,-6-11 0 0,6-12-7 0,-3-14-4-3,18-11-35 11,0-5-56-8,17-8 15 1</inkml:trace>
    </iact:actionData>
  </iact:action>
  <iact:action type="add" startTime="33799">
    <iact:property name="dataType"/>
    <iact:actionData xml:id="d4">
      <inkml:trace xmlns:inkml="http://www.w3.org/2003/InkML" xml:id="stk4" contextRef="#ctx0" brushRef="#br0">20245 12674 96 0,'-3'0'35'0,"6"0"-27"1,-3 0 2 4,0-3 2 3,0 0-6 0,-3-2 2-1,-2-3-1 1,-7-3 1-1,-6-7 0 1,-3-3 2-1,-6-6-1 1,-9-4 2-1,-5-12-4 1,-10-7 1 0,-8-11-5-1,-7-8-2-6,1-5 2 5,-4-3-2 2,1 1-1 0,-7-1 7-1,-5 3 3 1,6 3 1-1,2 2 3 0,4 5-1 2,-1 6 0-2,1 2-1 1,5 6 2-2,1 3-7 3,8 4-2-1,6 6-1-3,10 5 0 3,5 3-5 0,6 3-1-1,3 7-2 1,4 3 0-1,5 6-28 1,6-1-14-1,3 1-27 8,0 2-25-6,12 2 37-3</inkml:trace>
    </iact:actionData>
  </iact:action>
  <iact:action type="add" startTime="34188">
    <iact:property name="dataType"/>
    <iact:actionData xml:id="d5">
      <inkml:trace xmlns:inkml="http://www.w3.org/2003/InkML" xml:id="stk5" contextRef="#ctx0" brushRef="#br0">19210 11359 124 0,'9'-14'46'1,"-6"9"-35"0,-6-11-4 3,0 8-3 3,-3-2-4 1,-6-6 0 0,-6 0 0 2,-6-3 2-5,-9-2 3 2,-8 0 4 1,-7-3 0 1,-6-2 2-3,1-3-6 2,-1-3-1 0,1 0-2-1,2 0 5-6,6 3 3 5,7 6-3 2,8 4 1-1,6 6-3 2,3 7 2-1,9 12 2 0,6 10 5-1,6 13-4 1,9 10 0-1,6 17-4 1,6 10-1 0,3 6-3 0,3 2 1-3,2 0-4 4,1 2 0-2,0-4-23 1,3-3-10-1,-3-8-53 7</inkml:trace>
    </iact:actionData>
  </iact:action>
  <iact:action type="add" startTime="35960">
    <iact:property name="dataType"/>
    <iact:actionData xml:id="d6">
      <inkml:trace xmlns:inkml="http://www.w3.org/2003/InkML" xml:id="stk6" contextRef="#ctx0" brushRef="#br0">20954 14507 104 0,'59'-21'41'1,"-35"13"-32"0,15 0 13 3,-15 8 3 3,3 3-7 2,5 5-3-2,-5 5-8 1,-3 8-5 0,-6 11-1-1,-9 10-1-6,-9 11 0 6,-9 3 0 0,-9-6 2 0,-6-5-1 1,-9-11 2-1,1-7-2 1,-1-11 2-1,-3-14 0 1,3-12 3 1,1-9 1-2,5-7 1 1,3-3-15-2,6-6-8 3,6 1-17 6,9 2-49-8,3 3 2-1</inkml:trace>
    </iact:actionData>
  </iact:action>
  <iact:action type="add" startTime="36292">
    <iact:property name="dataType"/>
    <iact:actionData xml:id="d7">
      <inkml:trace xmlns:inkml="http://www.w3.org/2003/InkML" xml:id="stk7" contextRef="#ctx0" brushRef="#br0">21004 14859 108 0,'0'-16'41'1,"0"8"-32"0,-5-8 6 2,2 8 3 4,-3-5-1 2,-6-5 1-1,-3-4-5-1,-6-1 0 0,-3-4-8 2,-3-5-1-8,-5-2 0 5,-4-6 2 1,-6-5 1-1,-2-2-1 3,-4-6 1-2,-9-3 5 0,-8-7 4 1,-9-9-2 0,-7-7 0 1,-5-8-11-2,-3 2-1 2,-7-2-2-3,-2-6 0 2,3-2 0-1,0-3 2 1,2 5-1-1,1 3 2 0,0 0-4 1,14 8 0-1,10 6 3 2,8 12 1-2,7 11-4 1,8 11 1-2,6 8 0 3,7 7 2-3,5 6-1 3,6 2-1-2,6 6 1 0,3 3-1 0,6 2-20 2,3 5-7-1,9 8-8-3,3 3-4 1,6 3 6 3,3 2 5-2,0 0 18 1,3 0 10-1,5-2 11 1,1-3 3-1,3 0 1 1,0-3 4-2,0 1-5 3,-1-4 0-2,1-2-6 1,0-2-3-1,-3-1-2 1,-4 0-3-1,1 1-2 1,-6-4 1-1,-3 4-1 1,0-1 0 2,-3 0 2-5,-3 1 2 1,0-1-1 2,-9 0 2 0,-6 1 2 0,-6-4 2-1,-6-1 12 1,-12-4 5-1,-9-5-6 1,-11-8-3-1,-4-7-8 1,-2-7-3-1,-7-4-2 1,1 0 1-1,-1-3-4 1,4 8 0 0,5 5 1-1,6 6 2 0,10 4-1 1,8 7 2 0,6 1 9 0,9 17 9 7,6 13-4-8,6 10-5 1,6 14 0-1,6 8-7 1,3 2-1-1,0 8-2 1,6 3-2-2,3 5 1 4,6-2 1-4,2 2-3 1,1-5 0 1,3-3 1 0,0 0 0-1,-1-8 2 1,-2-5 1-2,-3-5-4 2,-3-6 1 0,-3-5-13-1,-4-5-7 0,-5-5-9 2,0-6-5-2,-6-2-23 1,0-6-11-2,-3-2-19 10</inkml:trace>
    </iact:actionData>
  </iact:action>
  <iact:action type="add" startTime="44743">
    <iact:property name="dataType"/>
    <iact:actionData xml:id="d8">
      <inkml:trace xmlns:inkml="http://www.w3.org/2003/InkML" xml:id="stk8" contextRef="#ctx0" brushRef="#br0">6994 15671 124 0,'6'-2'46'1,"-6"2"-35"0,9 0 14 2,-9 0 6 6,3 0-6-2,3-3-2 0,3 0-7 1,2-2 0 0,1 0-9-2,6-1 5-5,3 1 1 6,3 3 7 1,3-1 2-1,2 3-9 1,4 3-3-1,0-1-2 1,-3 3 0 0,-4 3-7-1,-2 3-2 0,-3 0-9 1,-3 4-4-1,-6 7 3 2,-3 4 2-3,-6 3 5 3,-6 3 4-2,-3-3 1 1,-3-3-1-2,-3-2 3 3,-6-5 0-2,-3-6-1 1,-2-8-2-1,-4-10-4 0,0-8 0 1,0-6-7 0,6-7-3-1,9-3 3 1,6 0 2-1,9 2 11 0,9 3 8 1,3 6 7-1,9 5 2 1,3 7-2-1,0 9 0 1,2 8-5-1,1 7 0 2,-3 6-9-3,0 2-4 1,-3 1-7 1,-4-3 0 0,-5-3-23 0,-6-5-7-1,-6-3-64 8,-6-5-35-7,6-13 64-2</inkml:trace>
    </iact:actionData>
  </iact:action>
  <iact:action type="add" startTime="45283">
    <iact:property name="dataType"/>
    <iact:actionData xml:id="d9">
      <inkml:trace xmlns:inkml="http://www.w3.org/2003/InkML" xml:id="stk9" contextRef="#ctx0" brushRef="#br0">7455 15983 16 0,'-6'-10'8'0,"-3"-1"-6"1,-3-5 10 5,6 11 7 1,0-3 3 1,-2 0 2 0,2 0 6-1,0 3 6 0,0 0-2 1,3-1 2 0,0 4-7-1,0-1-3 1,0 1-10-1,3-1-5-1,0 3-6 3,0 0-4-8,0 0 2 5,0-3-9 2,0 3-3-1,0 0 2 2,0 0 2-3,0-2 5 2,0 2 4-1,0 0 5 2,0-3 2-4,0 3-1 4,0 0 1-2,0 0 0 2,0 0 3-2,0 0 4 0,0 0 1 1,0-3-6-1,3 1 0 1,0-1-4-1,0 0 0 0,0 1-3 1,3-1-1-1,3-2 1 1,-3-1 1-1,8 1 12 9,4 0-2-8,0 0 1-1,3-1-6 3,3 1 0-5,3 0-5 2,-1-3-2 1,4-3 0 0,0-2-1-1,3 0 0 1,-1 0 0-1,1-1-2 0,3 1-2 2,5 0 1-2,4 0 1-1,3-1 5 3,2-1 4-2,1-1 2 1,3-3 3-1,2 1-5 1,1-6 1-1,5 0-9 1,4-2-2-2,2-1-1 4,1-2 0-5,-1 0 0 3,-2-3 2 0,5-2-1 0,-3-3 2-1,-2 0-4 1,-4 2 0-1,-2 3-1 0,-4 3-2 2,-2 0 3-3,-6 5 2 2,-7 1 0-1,-5 1-1 0,-3 1-2 1,-3 3 1 0,-4-1 1 0,-2 6 0-1,-6 0-3 1,-3 2 2-1,-3 3-1 2,-3 3 0-4,-6 2-3 3,-9 1 1 0,-6 2 0-1,-9 0 2 1,-12 5 1-1,-11-2 3 1,-13 2-3 0,-5-2 0 0,-1-1 1-1,4-2 0 1,-1 0-3 0,6 0 0-2,7 0-1 2,11 0 3-1,6 0-18 1,10 0-7-1,11-2 3 1,15-4 0-1,11 1 3 2,16 0 0-3,12-1 8 1,5 1 5 1,7 2 7 0,2 1 4-1,-5-1 3 0,-3 3 1 0,-10 5 0 1,-5 6 0 0,-9 5-9 0,-9 8-1-1,-9 0 2 1,-6 2 2-2,-6 0 4 3,-3 4 3-2,0 1-4 1,-3 6-3-1,3 6-6 0,3-1-2 1,3 0-30 1,0-2-14-2,0-6-73 7,-3-4-42-6,0-20 77-1</inkml:trace>
    </iact:actionData>
  </iact:action>
  <iact:action type="add" startTime="46695">
    <iact:property name="dataType"/>
    <iact:actionData xml:id="d10">
      <inkml:trace xmlns:inkml="http://www.w3.org/2003/InkML" xml:id="stk10" contextRef="#ctx0" brushRef="#br0">6464 14179 140 0,'21'-34'52'1,"-9"10"-41"0,15-8-7 3,-13 16-4 4,4-8-2-1,6-5 3 2,6-5 11-2,6-3 7 0,5-3-10 1,4-5 9-7,2-2 2 5,10-4-6 1,6-2-1 1,5-5-9 0,6 5-5-1,-2 6-7 3,2 4-2-4,4 4 9 3,5 4 5-3,3 3 7 3,1 6 4-3,2 7-2 2,6 6 0 0,6 5-5-1,-5 8-3 0,-4 8 2 1,0 5 0 1,-5 6-1-3,-4 10 1 2,-9 11-4-1,-11 7-2 0,-13 12-3 1,-11 9 1-1,-15 20 1 1,-15 4 2-1,-15 6-1 1,-12 5 2-1,-12 3 0 3,-5 0 3-5,-4-8 3 4,-6-11 5-3,-8-2-6 2,-10 2-2-1,-8 3-1 1,-7-8-1-1,-5 0-2 2,-12-10 1-1,-12-9-2-2,-4-13 2 1,-31-2-4 3,-4-19-2-4,9-13-5 1,6-16-2 1,3-5-4 0,15-8 1-1,8-6 7 1,19-7 3-1,12-6 7 2,11-11 5-4,7-9 6 4,8-9 5-3,12-5-1 2,13-9 0-1,14-20-1 2,15-11-2-3,17-5-6 2,22-5-4 0,9 2-3 0,11 11-3 0,4 21-8-1,-1 10-5 0,6 20-42 1,16 25-16-1,11 30-57 7</inkml:trace>
    </iact:actionData>
  </iact:action>
  <iact:action type="add" startTime="47715">
    <iact:property name="dataType"/>
    <iact:actionData xml:id="d11">
      <inkml:trace xmlns:inkml="http://www.w3.org/2003/InkML" xml:id="stk11" contextRef="#ctx0" brushRef="#br0">9408 14994 92 0,'80'-32'35'0,"-50"24"-27"0,9-5 7 7,-24 10 0-1,-1-2 0 3,1 0 1-3,-3 0-6 2,-3 2-2 0,-6 0 5 0,-3 1 1-1,-3-1-7 1,-3 3 13-7,-3 0 7 5,-3 3 1 1,0-1 1 0,1 4-8 2,-1-1 0-2,0 0-14 0,3-2-5 1,0-1-1 0,3 1-1-1,0 0 11 2,3-3 7-3,0 0 6 1,3 0 3 0,0 0-8 1,0 0-4 0,3 0-4 0,0-3 0-1,0 3-8 1,0 0-2 0,-3 0 1-2,0 0 1 2,0 0-1 0,0 0 1-1,3 0-2 1,-3 0-1-1,0 0 1 0,3 0-1 1,0 3 0 0,0-1 2-1,0 1-1 1,-3-3-1-1,0 0-2 0,0 0-1 1,0 0-7-1,0 0-4 0,0 3-25 2,-3-1-10-1,-6 4-30-1,0-1-13 1,-6 3-5 8</inkml:trace>
    </iact:actionData>
  </iact:action>
  <iact:action type="add" startTime="48196">
    <iact:property name="dataType"/>
    <iact:actionData xml:id="d12">
      <inkml:trace xmlns:inkml="http://www.w3.org/2003/InkML" xml:id="stk12" contextRef="#ctx0" brushRef="#br0">9223 15108 240 0,'3'-3'90'1,"-3"3"-70"0,-3 0-5 2,3 0-6 5,-6 3-6 0,-6-1 1 0,-8 4 4-1,-10-1 5 1,-9 0-7 0,-6 3 1-7,-2 0 0 4,-1 0-3 3,4 0-3-1,5 0-3 2,9-3 1-2,3 1-1 0,6-4 0 0,10-2-18 1,5-2-7 0,9-4 9 0,14-7 5-1,13-3 15 0,6-5 6 0,6 0 14 2,2 2 8-2,-2 1 2 1,0 5 3-1,-7 10-6 1,-2 11-3 0,0 13-12-2,-3 8-6 1,-4 11-3 2,-2 5 1-2,-3 5-1 1,-3 0 2-1,0 1-20 1,-3-4-5-1,-4-2-87 1,-2 3-35-2,12-9 20 10</inkml:trace>
    </iact:actionData>
  </iact:action>
  <iact:action type="add" startTime="48647">
    <iact:property name="dataType"/>
    <iact:actionData xml:id="d13">
      <inkml:trace xmlns:inkml="http://www.w3.org/2003/InkML" xml:id="stk13" contextRef="#ctx0" brushRef="#br0">9551 14708 164 0,'38'-5'63'0,"-23"-3"-49"1,3 0 9 4,-9 3 1 2,3-3-8 0,3-3 1 1,3 1 1-1,0-1 3 3,-1 6-11-4,1 5 1-5,-6 10 2 5,-3 17-7 2,-9 18-3-1,-9 13 6 1,-6 0 4 0,-6 0 0-1,-8-10 0 0,-7-8-5 1,-6-11-3-1,-5-8-2 2,-7-13 0-3,3-13-2 2,4-14 2-1,2-13-7 1,12-7 1 0,10-4 1 0,11 1 3-2,12 2 2 2,12 3 1 1,11 3 2-3,10 10 1 1,12 8-1 2,2 11 1-2,1 10-4 1,6 14-2-1,-4 10 4 1,-5 11 4-1,-6 7-5 1,-13 3-2-1,-11 1-4 3,-15-4 1-5,-9-7-1 2,-6-6-2 1,-8-15-2-1,-7-11-1 1,-3-16-3 0,0-21-1-1,7-14 6 0,5-9 2 2,9-4 11-1,12-2 5-3,9 0 9 4,6 7 4-2,0 12 1 1,2 10 3-2,4 7-10 2,-3 17-2 0,0 13-15-1,-3 16-6 0,-3 13-6 3,-9 5-2-5,-9 1-49 3,-15-6-21 0,0-24-70 6</inkml:trace>
    </iact:actionData>
  </iact:action>
  <iact:action type="add" startTime="50118">
    <iact:property name="dataType"/>
    <iact:actionData xml:id="d14">
      <inkml:trace xmlns:inkml="http://www.w3.org/2003/InkML" xml:id="stk14" contextRef="#ctx0" brushRef="#br0">6928 15870 116 0,'15'-8'46'1,"3"8"-35"0,0-6 14 2,-6 6 6 5,6 0-8 0,0 0-1-1,2 0-4 0,4-2-2 1,3 2-8-1,0 0 6-6,0 2 5 6,-1 4-1 1,4-1-1 0,0 3-3-2,-3 5-1 2,-1 6-7 0,1 5-2-1,-3-1 0 1,0 6 2-1,-3-2-1 1,-6-1 2 1,-4-2-4-2,-5 0-2 1,-6-3 0 0,-6-5-1-2,-5-3-3 3,-7-5 0-4,-3-8-1 3,-3-8 0-1,3-5-6 1,0-3-4 0,7-5 14-1,2 3 7 0,6-4 1 1,3 6 1 1,0 1 3-3,3 4 3 4,3 6-2-5,3 5 0 3,0 8-7 0,0 8-2-2,-6 5-4 3,-3 5-1-2,-3-2-1 1,0-3 0-1,-3-5 0 3,-3-8-2-5,-3-11-11 2,0-7-2 0,3-11 1 1,3-3 5 0,3-3 4-1,3 1 4 0,3 2 11 1,6 5 4 1,0 4 3-3,3 4 1 1,3 6-6 2,3 2-4-2,-3 3-34 1,0 3-14-1,-9-1-83 8</inkml:trace>
    </iact:actionData>
  </iact:action>
  <iact:action type="add" startTime="58646">
    <iact:property name="dataType"/>
    <iact:actionData xml:id="d15">
      <inkml:trace xmlns:inkml="http://www.w3.org/2003/InkML" xml:id="stk15" contextRef="#ctx0" brushRef="#br0">21237 15047 148 0,'29'0'57'1,"-14"0"-44"0,0-5 7 2,-6 5 3 5,0-3-10-1,-3 3-2 1,0 0-6 0,0 0-4-1,-3 0 0 2,-3-3-8-8,-6 3 0 4,-3 0 3 3,-6 0 4-1,-6 0-1 1,-3-2-2-2,-5-4 13 3,-4-4 5-2,3-6-1 1,-9-11 2-1,1-7-5 1,-7-11-1 1,-8-3-4-3,-7-10 1 2,-5-5-2-1,-1-6 2 0,-2-10-2 2,-7 2 0-4,-5 5-6 5,-4-2 1-2,1 0 2-1,-3 0 1-1,-6-8 1 2,-4 8 0 0,-5-3-2-1,3-2-2 1,-6-8 5-1,-6-3 1 1,-1 0-5-1,1-3-2 1,3 0 2 1,0-4 1-4,0 1-3 2,9 4 1 0,5 7-2 2,7 3-2-2,6 5 5 1,5 6 1-1,16 7-18 0,8 6-7 3,0 0-15-4,13 16-4 1,11 10-1 1,27 13-32 15,18 9-5-15,15 10 28-2</inkml:trace>
    </iact:actionData>
  </iact:action>
  <iact:action type="add" startTime="59104">
    <iact:property name="dataType"/>
    <iact:actionData xml:id="d16">
      <inkml:trace xmlns:inkml="http://www.w3.org/2003/InkML" xml:id="stk16" contextRef="#ctx0" brushRef="#br0">19019 12745 148 0,'80'37'55'0,"-47"-21"-43"1,9 0 19 0,-24-11 7 3,-3 6-17 4,0-3-4-2,-4 0-15 2,-5-8-4 1,-9 2 1-3,-9-4-5-5,-11-9 0 5,-16-8 5 3,-12-7 5-3,-8-11-2 3,-4 3 1-3,1-4-1 2,2 4-2 0,4 2 5-1,-1 6 1 2,10 2 6-1,8 6 5-2,6 2 0 1,6 5-1 0,7 6 0 2,2 5 0-2,6 10-2 1,9 22 1-1,12 16-2 0,9 10 0 2,11 11-3-2,10 13 1-1,9 5-6 3,5 6-1-2,10-1-2 1,-1 4-2-1,4 4-10 1,-4-2-6-1,-5-3-61 1,-4-2-24-2,10-8-10 10</inkml:trace>
    </iact:actionData>
  </iact:action>
  <iact:action type="add" startTime="66752">
    <iact:property name="dataType"/>
    <iact:actionData xml:id="d17">
      <inkml:trace xmlns:inkml="http://www.w3.org/2003/InkML" xml:id="stk17" contextRef="#ctx0" brushRef="#br0">4389 8453 108 0,'-9'11'41'1,"3"-6"-32"0,-8 11 0 0,5-5-3 11,-15 5-4-11,-3 2 1 14,-12 3-2-14,-14 6-1 0,-13 2 1 19,-14 3-1-12,-6-6 0-1,-7-2 2 0,-5-6 3 4,6-7 2-6,0-8 8 3,2-9 4-1,7-9 6 0,3-9 4 2,2-5-4-3,4-8-3 0,2-3-12 3,1-8-2-8,11-5 2 5,10-2 3 2,2-9 2 0,15-2-2 0,12-5 2-1,13-14-2 1,8-8 0-2,8-4-10 2,22-7-3 0,12-2-8-1,12-10-2 1,14 8-2-2,6 4 0 2,13 4 0 0,14 2 0-1,9 13 4 0,9 17 5 3,9 17-3-4,6 25 2 1,9 26-3 1,-3 24 2-1,-3 23 1-3,-6 30 2-3,-9 29 3 13,-6 29 4-13,-9 18-2 14,-15 9-2-14,-11 39 0 13,-28-29 1-13,-23-24-1 14,-21-21 2-14,-21-13 0 14,-12-19 1-12,-6-13 0-2,-5-11 0 14,-4-15-7-14,6-11 0 13,-5-8-8-13,5-8-3 14,3-8-39-14,-6-5-15 14,7-3-9 0</inkml:trace>
    </iact:actionData>
  </iact:action>
  <iact:action type="add" startTime="67625">
    <iact:property name="dataType"/>
    <iact:actionData xml:id="d18">
      <inkml:trace xmlns:inkml="http://www.w3.org/2003/InkML" xml:id="stk18" contextRef="#ctx0" brushRef="#br0">9167 8319 140 0,'-21'55'55'1,"-3"-23"-43"0,-27 21-1 0,19-19-4 18,-22 16-8-18,-14 9-1 13,-16-1 12-13,-17-11 7 0,-12-10-8 13,-12-15-5-13,-3-14 0 0,0-11-3 12,6-10 2-12,6-14-2 14,9-12-1-14,8-6 7 14,7-14 5-14,15-9 5 14,8-17 4-9,13-8-7-5,8-5-1 13,15-10-7-13,16-6-4 14,14 6 1-14,17-9 0 14,25-10-1-14,24 3-2 15,17 8-6-8,24 2-4 0,21 5 1-1,15 19 3 0,15 22 3 3,3 28 2-3,8 29 5 2,1 27 2-4,-12 21 0 3,-6 27 1-1,-12 31-6 0,-15 19-1 2,-18 23 0-2,-21 6 0-1,-17 3-3 2,-28-9 0 1,-17-12 2-2,-18-20 0 1,-15-7 3-1,-9-13 1 0,-2-14-1 1,-4-10 1-1,-6 0 7 1,0-16 3-1,10-10 2 1,5-9 1-1,3-8-4 2,3-4-2-3,3-1-2 2,0-5 2-2,3-3-5 3,0 0-3-2,3 1-1 1,0-6-1-1,3 0 2 1,0 0 1-1,-3 2 3 1,3-2 1-1,0 0-1 0,0 0-1 1,0 0-1-7,0 0 0 0,0 0-2 14,0 0-2-14,0 0 1 17,0 0 1-17,0 0-3 14,3 0 0-14,0-2-6 13,-3 2 0-13,3-3-37 15,-3 0-13-14,0 3-50 13</inkml:trace>
    </iact:actionData>
  </iact:action>
  <iact:action type="add" startTime="68556">
    <iact:property name="dataType"/>
    <iact:actionData xml:id="d19">
      <inkml:trace xmlns:inkml="http://www.w3.org/2003/InkML" xml:id="stk19" contextRef="#ctx0" brushRef="#br0">13444 8612 108 0,'-30'45'41'15,"-5"-13"-32"-14,-22 18-2 0,24-26-4 0,-17 2 1 12,-22-2 2-12,-11-8 9 13,-18-8 4-13,-15-13-5 14,-4-14-3-14,1-15-2 14,3-14 1-14,9-5-5 13,21-13-1-13,20-13 0 3,19-19 9-3,23-13 6 14,18-21-6-14,21-17-2 13,15 1-9-13,14-5-1 14,16 7 1-14,14 24 1 14,13 22 7-14,11 26 4 13,12 24-5-13,6 28-3 14,0 30-6-9,0 29-2-5,-6 22 1 14,-8 12 0-14,-10 27-2 14,-18 10 2-14,-20 4-1 13,-19 4 0-13,-17-2 2 0,-15-14 0 18,-15-12 0-10,-5-12 0-2,-10-12 0 1,-3-11 2 0,0-11-23-1,-2-13-8-1,-1-10-43 10,0-11-39-8,0-16 37-1</inkml:trace>
    </iact:actionData>
  </iact:action>
  <iact:action type="add" startTime="69171">
    <iact:property name="dataType"/>
    <iact:actionData xml:id="d20">
      <inkml:trace xmlns:inkml="http://www.w3.org/2003/InkML" xml:id="stk20" contextRef="#ctx0" brushRef="#br0">18230 8998 128 0,'-53'11'49'1,"-10"2"-38"0,-50 8-1 0,57-15-3 0,-28-9 6 10,-23-10 6-10,-9-16-6 21,-6-19-2-16,3-18-6-5,12-19-2 0,11-10 1 0,22-19-5 13,20-10 1-4,22-8 0-9,23-14 2 13,27-7-8-13,26-1-1 14,22 1 2-14,17 13 2 14,18 20 4-14,21 31 4 13,24 30-7-13,24 41 0 0,20 44-2 13,13 40-1-13,-4 35 6 20,-11 31 1-20,-25 24 4 14,-29 8 3-14,-38 0-4 13,-37 6-3-13,-41-17-52 14,-45-10-46-14,-38-24 25 13</inkml:trace>
    </iact:actionData>
  </iact:action>
  <iact:action type="add" startTime="72247">
    <iact:property name="dataType"/>
    <iact:actionData xml:id="d21">
      <inkml:trace xmlns:inkml="http://www.w3.org/2003/InkML" xml:id="stk21" contextRef="#ctx0" brushRef="#br0">2005 14354 148 0,'15'2'55'1,"-12"1"-43"0,6-3 14 12,-9 0 4-7,0 0-4-5,0 0-1 14,0 0-5-14,3 0-2 14,3 0-10-14,-6-3-1 0,0 3 3 0,0 0-8 11,0 0-1 4,0 0 3-15,3 0 5 0,6 0 4 13,0 6 2-13,0 2-8 13,11 10-4-7,10 11-7-6,12 8-2 13,8 13-6-13,13 14 0 14,11 18 6-14,13 5 3 14,-1 11 3-14,15 8 0 13,15 16 0-13,0-1 2 14,3 6 10-14,12 8 4 13,0 3 4-7,0-3 2-6,-9 0-6 14,3-6 1-14,-6-7-12 13,-5 0-3-13,-1-3-2 14,-6-5 2-14,-6-8-3 14,-6-6 0-14,-8-2 5 13,-7-5 5-13,-6-6-3 14,-2-10-1-9,-10-9-2-5,-5-9 0 14,-12-12-2-14,-10-10-1 0,-8-8-10 13,-3-7-6-13,-15-33-43 13,-3-21-10 2,-9-23-4-15,-3-14-32 13</inkml:trace>
    </iact:actionData>
  </iact:action>
  <iact:action type="add" startTime="72743">
    <iact:property name="dataType"/>
    <iact:actionData xml:id="d22">
      <inkml:trace xmlns:inkml="http://www.w3.org/2003/InkML" xml:id="stk22" contextRef="#ctx0" brushRef="#br0">4523 16320 244 0,'0'2'90'1,"3"3"-70"0,6 1 13 0,0-1-1 11,-6 3-11-5,6 0-1-6,0 5-8 13,3 0-2-13,6 9-6 14,-3 4-1-14,5 14 1 6,10 10 0 1,6 13 2-1,0 12-1 1,2 14 0-1,4 15 3 2,3 2 3 0,-4-6-2-2,-2-2 0-1,-3-5-3 1,-7-11-1 0,-8-11-3 2,-9-15 1-2,-15-9-7 0,-18-7 1 1,-17-8 1 0,-22-9 1-1,-11-7-4 1,-19-8 1-1,-14-5 2 0,-9-3 3 1,0 0-2 1,-6 0-2-3,-3 0 2 2,12 5 2-1,9 3 0 1,8 3 2-1,13-1-2 2,14 4-1-3,13-4-2 2,8 3-1-1,13-5-51 1,14-13-118 15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49:53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51">
    <iact:property name="dataType"/>
    <iact:actionData xml:id="d0">
      <inkml:trace xmlns:inkml="http://www.w3.org/2003/InkML" xml:id="stk0" contextRef="#ctx0" brushRef="#br0">10991 11554 188 0,'33'37'71'1,"-18"-31"-55"0,6-6 2 0,-9-3-3 11,9-8-10-11,2-12-3 14,7-9 7-14,3-18 4 13,3-24-6-13,-1-16 0 0,4-22 3 13,0-25-4-13,-1-25 2 14,-2-23-3-14,3-21 0 13,2-19-6-7,1-16-1-6,0-2 3 14,-1-16 1-14,1-6 0 13,-3 0-2-13,-3-10 1 14,-10-3-1-14,-8 9 0 14,-3-7 2-14,-6 17-3 0,-3 0 0 12,-3 5 1-12,-3 5 0 14,0 14 0-9,0 10 0-5,0 24 0 14,3 23 2-14,0 28-3 16,0 23 0-16,3 26 1 13,-3 27 0-13,0 13 0 14,-3 19 2-14,-6 21-1 14,-12 26-1-14,-9 29-2 13,-14 22 1-10,-10 36 1-3,3 27 0 14,1 14 0-14,2 12 2 14,3-7 8-14,7-6 3 13,-4 24-6-13,6-23-2 14,6-25-1-14,7-18 0 14,8-21-2-14,3-19 1 13,3-16-13-7,6-20-6-6,9-30-11 13,9-45-6-13,5-37-7 14,7-37 0-14,3-24 9 14,6-13 3-14,2-5 14 0,-5 26 9 14,-6 30 5-14,-6 23 5 14,-7 34 33-14,-2 19 15 13,0 21-10-9,3 24-2-4,6 24-24 13,6 29-10-13,8 32-1 14,4 21 0-14,6 13 4 14,11 10 4-14,10-2-2 13,2-8 3-13,-5-7-6 14,-10-17-3-14,-11-19-10 14,-13-20-3-9,-8-14-58-5,-6-18-24 13,-6-16-21 2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0:15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2">
    <iact:property name="dataType"/>
    <iact:actionData xml:id="d0">
      <inkml:trace xmlns:inkml="http://www.w3.org/2003/InkML" xml:id="stk0" contextRef="#ctx0" brushRef="#br0">6631 7387 220 0,'15'0'85'1,"-12"0"-66"0,-1-2 3 2,-2 2-3 5,3 0-12 1,0-3-2-3,3 0-5 3,3-2-3-2,3-3 2 1,3-5 0-7,9-6 1 5,6-2 4 2,5-8 5 0,10-8 6-1,12-8 5 0,14-11-1 1,18-15 0 0,10-8 1-4,11-3 0-3,9-3-9 14,0-5-2-14,-3 0 6 14,-3-3 2-14,0 3-2 13,-12 3 1-13,-8-5-7 13,-4 2-3-13,-6 2-6 0,-5 9-2 13,-4 7 3-13,-8 12 1 13,-7 7-5-13,-5 10 0 14,-4 9 1-14,-8 7 1 16,-3 6-2-16,-7 5 0 16,1 6-1-9,-6 5 3-2,-3-1-13 2,-3 6-6-1,-4 0-5 2,4 6 0-3,0-4 1 3,-3 9-1-3,0-9 8 2,0 4 3 0,-3-6 5-1,-4 0 6 0,-2-6 6 1,0-2 6-1,-3 1-3 1,-6-9-1-1,-6 2 0 1,-3-1 1 0,-6-1-1 0,-5 0 0-1,-4 3-6 1,-6 7 1-2,-6 6 0 1,-8 11 0 2,-10 7 0-1,-5 9 0-1,-1 2 0 1,-8 3 0-1,-1-3 2 1,1 3 3 0,2 2-7-1,4 6 0-1,8 2 2 2,9-2 2-1,13-9 0 2,5-4 1-2,9-9-2 1,6-7-1-2,9-11-2 3,12-16 1-2,12-13-8 1,12-11-4-1,11-5 2 0,10-10 2 0,5-3-2-2,4 2 0-4,2 3 3 14,-2 8 3-14,-6 5 3 13,-4 9 1-13,-8 7 5 14,-10 8 5-14,-5 5-1 13,-6 9 3-7,-6 10-4-6,-3 16-2 14,-3 18 13-14,-6 11 5 13,0 8-7-13,-3 2-2 14,-3 6-4-14,0 2 1 0,0-2-8 13,3-3-4-13,3-5 0 13,-1 0 2-13,4 2-20 14,9 9-9-9,9 5-77 10,15 2-64-15,2-15 59 14</inkml:trace>
    </iact:actionData>
  </iact:action>
  <iact:action type="add" startTime="6855">
    <iact:property name="dataType"/>
    <iact:actionData xml:id="d1">
      <inkml:trace xmlns:inkml="http://www.w3.org/2003/InkML" xml:id="stk1" contextRef="#ctx0" brushRef="#br0">10589 5995 208 0,'24'-31'79'1,"-6"12"-61"0,15-10-5 12,-15 19-5-12,9-6-7 14,14-8-1-14,13 3-2 13,14-3-1-13,22-3 2 14,17-2 0-14,18 3 3 0,21 2-3 12,11 0 0-6,22 8 3-6,14 0 3 14,16 3 7-14,8 0 2 0,12 5-1 12,0 3 2 3,13 5-8-15,-1 5-4 0,9 6-2 12,0 2 1-12,-3 5-1 19,3 4-1-13,-12-1 3 1,-6-3 0-1,-12 1-1 3,-17-1-2-5,-13-4-2 5,-17-1 1-4,-15-3-1 1,-12-2 0 0,-16-2-11 1,-10 1-5-1,-13 1-63 10,-3 0-53-12,-9-2 47 3</inkml:trace>
    </iact:actionData>
  </iact:action>
  <iact:action type="add" startTime="7261">
    <iact:property name="dataType"/>
    <iact:actionData xml:id="d2">
      <inkml:trace xmlns:inkml="http://www.w3.org/2003/InkML" xml:id="stk2" contextRef="#ctx0" brushRef="#br0">16513 5382 268 0,'18'-8'101'9,"-15"10"-78"-9,12 4-9 1,-1-4-10 8,13 9-8-8,15 7 3 9,11 17 0-1,7 4 1 1,3 6 0 1,-1 6 0-10,-5-4 0-1,-10-2-5 10,-11-2 1-2,-15 2 0-7,-15 2-1 8,-18 4 4 6,-12 1 2-9,-18-1-2 3,-17-9-2-9,-13 0 2 10,-8-5 2 0,-6-7 0 1,-10-4-1-10,1 0-13 12,-6 1-6-4,9-1-65 4,5 6-45-5,13-8 49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0:26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838">
    <iact:property name="dataType"/>
    <iact:actionData xml:id="d0">
      <inkml:trace xmlns:inkml="http://www.w3.org/2003/InkML" xml:id="stk0" contextRef="#ctx0" brushRef="#br0">15668 15452 12 0,'-54'39'8'1,"27"-4"-6"0,-20 2 8 3,20-19 3 4,-24 9-4-1,-23 2-3 1,-13-3-3-1,-20-4 0 0,-15-12-2-4,-12-10-1-2,-15-10-2 14,4-9-1-14,-1-7-3 14,3-12 1-14,6-1 20 13,15-11 12-13,12-9 9 16,14-2 5-10,16 1-5 2,15-7-1-2,14-4-12 1,18-8-3-1,15-9-10-2,18 1-4-4,15-6-3 14,18-7-9-14,18-3-4 6,17 0-1-6,18 5 1 14,22 2-3-14,20 6-2 0,9 11-2 12,20 5-3-12,10 18 5 14,15 11 1-14,8 16 9 14,-2 16 4-14,2 18 4 13,-11 22 3-13,2 15 6 14,-11 11 2-9,-18 16-7-5,-15 13-4 14,-18 13 6-14,-24 6 6 14,-27 18 15-14,-29 18 8 13,-33 9-9-13,-27 10-5 14,-47 29-13-14,-30-23-5 15,-22-28 0-15,-25-22 1 15,-10-28 1-13,-18-20 2-2,-2-22-7 14,2-15-4-14,-3-19-20 14,10-8-9-14,2-19-75 13</inkml:trace>
    </iact:actionData>
  </iact:action>
  <iact:action type="add" startTime="29837">
    <iact:property name="dataType"/>
    <iact:actionData xml:id="d1">
      <inkml:trace xmlns:inkml="http://www.w3.org/2003/InkML" xml:id="stk1" contextRef="#ctx0" brushRef="#br0">18590 6204 236 0,'12'-7'90'0,"-12"1"-70"1,-14 6-7 4,-1 3-10 3,-12 5-7 0,-12 8 3-1,-8 10-2 1,-13 14 1-2,-17 10 2 3,-16 11 0-8,-8 0 0 5,-21-3-3 4,-12 3 2-5,-6-6-8 3,-15-2-4 0,-8-2 7 0,-13-6 2-2,-11-6 4 3,-4-7 2-3,-8-11-1 1,-1-8-1 1,-11-10 7-1,9-8 5 1,-7-6-4-1,7-10 0 1,2-5 0 2,4-6 0-5,8-3-2 3,4-4-1-1,11-6-1 1,15-8 2 0,10-8-1-1,8-2 0 1,15-4-1-1,9-4 2 1,11-6-10-1,16-2-2 0,15-1 9 1,14 6 5-1,18 0-1 1,19-2 1-1,17-20-1 1,18 1 3 0,14 5-10-1,19-8-2 0,18-8-1 2,20 3 1-3,12 11 1 1,21 2 1 0,54-19 0 2,3 9 0-2,14 7-3 1,10 11 0-1,17 11 2 1,3 15 2 0,12 8-2-1,6 11 0 1,4 8-1-1,-4 11 0-1,0 12 2 3,6 12 2-2,-3 25-3 1,-3 25-2-1,-3 23 2 2,-8 14 0-3,-7 31 1 3,-15 25 0-2,-17-7-3 1,-24 17 0-1,-30-5 2 1,-30-4 2-2,-27-4-5 2,-23-6 1 0,-18-13 1-1,-22 0 1 0,-19-10 1 1,-22-12 2 0,-24-12-1-1,-17-8-1 0,-16-9-2 1,-23-4-1 0,-27-9 2 0,-14-2 2-2,-34-8-108 10,-2-21-51-9,-13-37 76 1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1:09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11">
    <iact:property name="dataType"/>
    <iact:actionData xml:id="d0">
      <inkml:trace xmlns:inkml="http://www.w3.org/2003/InkML" xml:id="stk0" contextRef="#ctx0" brushRef="#br0">7792 13951 68 0,'-27'19'27'2,"0"-8"-21"-1,-27 4-1 2,25-7-3 5,-19 0-2 0,-15-5 2-2,-14-11-1 2,-18-10 2 0,-12-12 0 0,-6-7 1 0,-15-8-33 0,-6-8-15 0,3-10 19-1,-3-11 11 0</inkml:trace>
    </iact:actionData>
  </iact:action>
  <iact:action type="add" startTime="8561">
    <iact:property name="dataType"/>
    <iact:actionData xml:id="d1">
      <inkml:trace xmlns:inkml="http://www.w3.org/2003/InkML" xml:id="stk1" contextRef="#ctx0" brushRef="#br0">5559 12681 92 0,'-68'-153'35'1,"38"87"-27"-1,-18-56 16 5,27 64 6 3,-5-35 1 0,-4-26 2 0,3-10-1-1,6-22 2 0,9 0-18 1,6-5-7-7,9-11-4 5,9 11-3 2,9-8 1-1,6-8-9 0,9 13-3 1,8-10-9 1,10 5-3-3,5 0 2 1,7-5 3 1,8 13 3-1,7 10 1 1,2 3 4-1,9 6 5 1,6 15 4 0,7 13 2 0,8 1-4-1,9 7-1-1,6 9 3 2,3 10 3 0,6 8 5 1,6 13 2-4,2 10-10 4,7 14-5-2,0 14-5 1,9 9 0-1,5 14-4 2,1 16-2-3,3 8 6 1,-4 13 3 1,-2 19 4-1,3 2 3 1,-3 13-2-1,-10 19 0 0,-2 19 3 1,-6 12 3 1,-9 25 0-1,-6 7 2-2,-12 30 2 2,-12 0 5-1,6 63-8 2,-23-16-1-3,-25 19-3 2,-14-11-2-2,-19 8 3 3,-14-3 0-2,-12-5 1 2,-9-2 0-3,-9-11 4 2,-9-11 3-1,-8-5-2 1,-16-24 0-2,-9-5-8 3,-5-11 0-2,-10-23 5 1,-11-3 4 0,-12-3-1-1,-3-5 0 1,-4-13-5-2,-2-1-3 2,-6-9 6 0,-3-15 3-1,0-15 1 2,-9-15 1-1,-9-17-2-2,-3-16 1 2,-6-18-4 1,-6-16 1-4,3-10-12 3,-3-14-2-1,-6-11 9 1,6-7 5-1,7-8-3 0,5-1-1 1,9 1-4 0,14-5-1-1,13-4-12 1,9-1-7-1,14-9-53 8,13 5-62-7,23 6 33-1</inkml:trace>
    </iact:actionData>
  </iact:action>
  <iact:action type="add" startTime="12044">
    <iact:property name="dataType"/>
    <iact:actionData xml:id="d2">
      <inkml:trace xmlns:inkml="http://www.w3.org/2003/InkML" xml:id="stk2" contextRef="#ctx0" brushRef="#br0">7658 14486 112 0,'-18'3'44'1,"6"-9"-35"0,-6-4 23 4,12 2 8 2,-6-5-1 1,-3-6-1-1,3-5-6 1,0-8 0-1,3-7-18 2,6-14-4-8,3-11 1 5,6-12-7 2,6-6-2-2,9-6-1 3,9-10 1 0,9-5-3-5,5 3 0 5,10 4 3-3,8 6 1 3,7 8 1-2,8 16 0 1,4 16-11-1,2 21-5 1,3 24 1-1,1 18 4 2,-10 19 2-3,-9 28 3 1,-17 30-1 2,-21 14-1-3,-18 28 0 2,-27-5 3 0,-21-11 2-1,-17-15 2 0,-22-16 1 1,-14-14 2-1,-6-21-3 3,-4-21 0-4,4-21-6 1,6-18 0 0,8-25-6 1,13-23 1-2,17-21 6 2,22-14 6 0,17-18 4 0,18-8 6 0,14 3-4-1,7 12 2 0,9 20-5 2,6 18 1-3,14 23-5 2,1 27-2-1,-1 24-5 2,-2 35-2-2,-9 36-6 0,-16 16 0 1,-20 16 6 1,-21 3 5-3,-17-13 2 1,-13-14-1 0,-6-18 5 1,-5-16 1-1,-4-22-33 1,1-20-16-1,8-35-6 1,12-26 0 0,15-19 42-1,18-21 20 1,12-18 18 0,9 4 6-2,3 17 3 2,0 21 2 0,3 16-6 0,8 21 1-1,7 18-23 1,9 32-11-2,8 35-13 4,4 28-5-4,-4 38-115 9</inkml:trace>
    </iact:actionData>
  </iact:action>
  <iact:action type="add" startTime="14207">
    <iact:property name="dataType"/>
    <iact:actionData xml:id="d3">
      <inkml:trace xmlns:inkml="http://www.w3.org/2003/InkML" xml:id="stk3" contextRef="#ctx0" brushRef="#br0">21674 12234 40 0,'-50'40'16'0,"5"-21"-12"1,-21 12 27 4,34-17 12 2,-22 1-22 0,-23 4-9 2,-10-1-8-3,-14 1-1 2,-21-1-4 1,6 1 0-2,-6-3 1 2,-6 0 2-3,0-6 1 4,-3-10 3-5,-6-2 3 4,3-12 2-2,6-9 21 0,3-12 11 0,6-12-20 1,0-12-7 0,9-9-11 0,9-4-2-7,6-18 3 2,2-13-3 6,7-5 0-2,9-14 1 1,5 0 2-1,13 3-1 1,8-3 2-1,9 1-2 2,13-4 0-2,5 1-3 0,9-8-2 0,6-6 3 0,9 1 0 1,12-14-1 0,3 3 1-1,9-1-2 1,8-9-1-1,10 2 1 1,6 2 1-1,11-10 5 1,7 5 4-2,11-2-4 2,9-8 1 0,7 23-3-1,5 6 2 0,6 5-2 1,15 10 2-1,24-7-6 3,6 21-3-4,6 13-4 1,-1 19 1 1,19 15 1-1,-3 17-1 1,5 18-3 0,4 18 0-1,-4 22 2 0,7 15 1 0,-6 24-2 2,-7 27 0-1,-2 24 4-1,-3 10 1-1,-15 21-3 3,-10 14 1-3,-8 20-3 2,-18 11 0-1,-14 17 1 2,-22 12 4-2,-8 14 1 1,-19 7 3-1,-17 9-6 1,-15 4 1-1,-18 4 1 1,-15-27 1-1,-15-14 1 1,-18-17 0-1,-17-25 0 1,-12-7 0-1,-7-14 2 1,-5-13 1 0,-9-16-1-2,-6-11 1 1,2-15-2 1,-2-11 2 0,0-10-2-1,-6-11 2 1,9-11-22 0,-1-2-9-1,7-6-63 8</inkml:trace>
    </iact:actionData>
  </iact:action>
  <iact:action type="add" startTime="15212">
    <iact:property name="dataType"/>
    <iact:actionData xml:id="d4">
      <inkml:trace xmlns:inkml="http://www.w3.org/2003/InkML" xml:id="stk4" contextRef="#ctx0" brushRef="#br0">20570 12507 140 0,'62'-40'52'1,"-11"22"-41"0,14-9 2 3,-32 19 0 3,6 6-11 1,6 10-3 0,-1 10-5-2,4 22 1 1,-1 23 3 2,-5 25 1-8,-6 15 1 5,-6 16 4 2,-10 0 5-1,-11-8-3 1,-12-8-1-1,-11-10 4 1,-10-14 2-1,-12-13-2 2,-9-15 0-3,-8-14 1 1,-4-19 4 1,-5-15-6 0,5-19-2-1,4-13 1 1,5-11 0-1,9-10 1 1,12-14 0 0,13-10-2-1,11-2-1-1,9-1-3 3,14 0 1-2,7 6 0 1,9 7 1 0,9 9-5-1,5 12-1 0,4 17-2 1,2 15 3-1,10 24-5 3,2 17 2-5,-2 15 0 3,-4 26 2-1,-11 19-1 1,-12 3 1-1,-16 4 0 1,-14 4 0-1,-18-14 2 1,-14-10 2 0,-19-8-3-1,-9-14 0 0,-29 1 1 1,-3-8 0-1,-7-17 0 1,4-12 0-1,6-17 0 1,2-9 2-2,10-17-3 3,5-16-2-2,13-16 2 2,17-10 0-3,18-13 9 2,21-19 5-1,18-13 0 1,11-3 2-1,13 6-8 1,6 15-2-1,2 22-1 1,4 26 2 0,2 26-3-2,4 32 0 2,-7 30-8 0,-5 39-2-1,-7 26 2 2,-14 11 2-2,-12 6 0 0,-15-17 1 1,-12-18 2-1,-12-19 2 0,-15-20-14 3,-8-25-5-5,-7-26-9 3,-2-26-4 0,2-27 6 0,12-13 3-1,12-19 37 0,10-10 16 0,11-3 2 1,6 5 3 0,2 14-12-1,4 15-3 1,3 17-9-1,3 12-3 0,6 14-36 2,15 27-15-2,23 36-75 8</inkml:trace>
    </iact:actionData>
  </iact:action>
  <iact:action type="add" startTime="16968">
    <iact:property name="dataType"/>
    <iact:actionData xml:id="d5">
      <inkml:trace xmlns:inkml="http://www.w3.org/2003/InkML" xml:id="stk5" contextRef="#ctx0" brushRef="#br0">8899 11782 112 0,'-6'8'44'1,"-12"16"-35"0,-30 21-4 2,22-19-3 6,-19 6-2-3,-24 8 2 2,-20 5-1 0,-18-3-1 0,-15 0-4-1,-9-7 0-6,-9-12-5 14,-6-4-1-11,-3-11 2-3,-2-8 3 14,-1-8 3-14,3-11 3 14,-6-10 11-6,-9-10 7-2,7-14 7 1,2-16 5-1,3-10-2 1,12-9 2-2,9-4-6 1,3-14-1-6,18 0-13 15,9-13 4-15,15-8 5 0,11-3-9 0,16-13-1 12,14-21-4-12,12-2-1 13,12-17-3-13,13 6-2 14,11-6-2-14,11 3-1 13,16 8-1-13,6-2 0 14,17 7-4-14,10 8 0 14,14 1-7-9,13 12-3-5,14 11 1 14,15 8 0-14,18 11-8 13,6 15-4-13,17 16 0 14,16 22 3-14,15 13 7 13,5 18 7-13,45 16 5 14,-3 24 2 1,-3 24 3-10,-8 18 1-5,-13 11 3 14,-3 10-3-14,-20 25 0 13,-7 15 1-9,-8 8 2-4,-18 29-1 14,-12 5 2-14,-18 27 0 14,-18 5 3-14,-21 32-3 13,-27-10 0-13,-29 15 3 15,-27-16 3-15,-24 6 0 0,-23-16 0 13,-13-24 3-13,-14-11 3 13,-13-18-8-13,-8-21-2 0,-3-22 1 13,-1-12-1-13,4-17 2 14,-3-10 5-14,2-8 2 13,10-11-3-13,9-7 1 14,5-6-3-9,7-8 0-5,5-8 3 14,3-5 3-14,7-3-2 13,5-5 2-13,6 0-2 16,10-2 0-16,2-4 1 13,6 1 4-13,6 0-4 14,0 0 2-14,3-1-3 0,3-2 2 17,0 0-6-17,3 3-1 14,0-3-2-14,0 0-1 13,3 3-3-13,0 0-2 14,0-1 1-14,0 4-1 0,-3-1 0 12,0 0 2-12,0 1-1 14,0-1 2-14,3 0 0 20,-3 1 1-20,0 2 0 0,0 0 0 13,0-3-2-13,0 3 1 16,0 0-2-16,0 0-1 13,0 0 1-13,0 0 1 14,0-2-3-14,0 2 0 14,0 0 3-14,0 0 3 13,0 0-4-10,0 0-1-3,0 0 0 14,0 0 0-14,0 0 0 14,0 0 2-5,0 0-1-1,0 0-1-2,0 0-2 0,0 0 1 0,0 0 1 1,0 0 2-1,0 0-1 1,0 0-1-2,0 0 1 3,0 0-1-2,0 0 0 0,0 0 2 3,0 0-3-5,0 0-2 2,0 0 2 1,0 0 0 1,0 0 1-2,0 0 0 0,0 0 0 0,0 0 2 2,0 0-1-2,0 0-1 0,0 0 1 1,0 0 1 0,0 0-1-1,0 0 2-5,0 0-4-1,0 0-2 18,0 0 2-11,0 0 2-1,0 0 0 1,0 0-1 0,0 0 1-1,0 0-1 0,0 0 0-2,0 0 2-4,0 0-3 14,0 0-2-14,0 0 2 13,0 0 0-13,0 0 1 14,0 0 0-14,0 0-3 13,0 0 2-13,0 0 1 14,0 0 2-14,0 0-3 14,0 0 0-9,0 0 1-5,0 0 2 0,0 0-1 13,0 0-1 1,0 0 1-14,0 0-1 0,0 0 0 13,0 0 0-13,0 0 0 14,0 0 0-14,0 0 0 13,0 0 2-13,0 0-3 14,0 0-2-9,0 0 4-5,0 0 1 14,0 0-5-14,0 0 0 13,0 0-21-13,3-3-9 14,0 0-45-14,3-2-17 13,6-6-26 2</inkml:trace>
    </iact:actionData>
  </iact:action>
  <iact:action type="add" startTime="18666">
    <iact:property name="dataType"/>
    <iact:actionData xml:id="d6">
      <inkml:trace xmlns:inkml="http://www.w3.org/2003/InkML" xml:id="stk6" contextRef="#ctx0" brushRef="#br0">7845 8602 240 0,'15'-48'90'1,"-9"27"-70"0,-3-14 2 0,3 22-4 11,0-8-12-11,3-11-3 14,0-7 0-14,0-12 2 13,-3-2-2-13,0-2-4 0,-4-6-2 13,-2-5 2-13,-2-6 2 14,-1 1-2-9,0 0 0-5,0 4 3 14,0 7 1-14,-3 1 3 14,0 9 1-14,3 5-3 13,0 8-3-13,-3 8-3 14,3 8-1-14,-3 15-82 13,0 20-68 2,6 10 47-10</inkml:trace>
    </iact:actionData>
  </iact:action>
  <iact:action type="add" startTime="21534">
    <iact:property name="dataType"/>
    <iact:actionData xml:id="d7">
      <inkml:trace xmlns:inkml="http://www.w3.org/2003/InkML" xml:id="stk7" contextRef="#ctx0" brushRef="#br0">20522 8078 164 0,'-12'-80'63'1,"-20"22"-49"0,-40-53-6 12,25 66-5-12,-19-42-3 14,-20-24 0-9,-24-8 0-5,-6-8 0 16,-9-14 0-16,-6 14-3 0,3 0 2 12,3 8 1-12,8 0 2 14,13 16-1-14,6 16-1 0,12 10-2 13,11 11 1-13,13 0-39 13,2 10-44 6,10 3 15-19</inkml:trace>
    </iact:actionData>
  </iact:action>
  <iact:action type="add" startTime="23726">
    <iact:property name="dataType"/>
    <iact:actionData xml:id="d8">
      <inkml:trace xmlns:inkml="http://www.w3.org/2003/InkML" xml:id="stk8" contextRef="#ctx0" brushRef="#br0">18680 8017 196 0,'-75'-61'74'1,"-14"13"-58"0,-63-28-6 0,57 36-8 0,-57-13-3 10,-56-13 2 5,-51-6-2-10,-48-2 0-5,-38 6 1 14,-24 7 0-14,-21 10 0 0,-15 14-3 0,-15 14 2 12,-2 12 1-12,-13 8 2 13,-5 9-3-13,-13 2 0 14,-8 5 1-14,5 5 2 14,4 9 5-14,15 5 6 13,17 7-1-8,33 1 3-5,27 2 1 14,38-10 2-5,28 2-6-2,44-10 1 0,32 0-6 0,37-5-2-2,29-4-18 3,42-4-8-2,26-6-147 17,61-15 52-18</inkml:trace>
    </iact:actionData>
  </iact:action>
  <iact:action type="add" startTime="24054">
    <iact:property name="dataType"/>
    <iact:actionData xml:id="d9">
      <inkml:trace xmlns:inkml="http://www.w3.org/2003/InkML" xml:id="stk9" contextRef="#ctx0" brushRef="#br0">9997 7117 176 0,'18'-2'66'1,"-15"7"-52"0,-12 16-3 5,0-5-6 0,-15 10-3 2,-11 9 1-2,-19 7-1 2,-11 1 1 0,-13 1-2 1,-2 1-1-8,2 0 3 4,10-2-2 2,11-1 2 0,16 3 0 3,20 3 1-3,24 5 9 1,36 10 6-1,41 1-15 1,48 2-5 0,50 3-74 4</inkml:trace>
    </iact:actionData>
  </iact:action>
  <iact:action type="add" startTime="24385">
    <iact:property name="dataType"/>
    <iact:actionData xml:id="d10">
      <inkml:trace xmlns:inkml="http://www.w3.org/2003/InkML" xml:id="stk10" contextRef="#ctx0" brushRef="#br0">13149 6324 356 0,'45'-125'134'0,"-27"80"-104"1,3-13-10 3,-9 42-12 5,5-2-24-1,16 12-4-1,12 20 1 0,17 20 3 1,7 19 10 0,-4 16 3-7,-11 7 3 4,-18 6-3 3,-16-8 0-1,-20 1-3 2,-17 9 1-2,-19 6-30 0,-12 11-12 1,-5 2-38 6,-1 11-44-5,6 15 39-3</inkml:trace>
    </iact:actionData>
  </iact:action>
  <iact:action type="add" startTime="24571">
    <iact:property name="dataType"/>
    <iact:actionData xml:id="d11">
      <inkml:trace xmlns:inkml="http://www.w3.org/2003/InkML" xml:id="stk11" contextRef="#ctx0" brushRef="#br0">13182 8001 220 0,'-6'26'85'0,"3"-23"-66"1,3-3 32 0,0 0 12 3,0 0-35 4,0 0-14 0,0 0-142-1,9 8-64 1</inkml:trace>
    </iact:actionData>
  </iact:action>
  <iact:action type="add" startTime="35794">
    <iact:property name="dataType"/>
    <iact:actionData xml:id="d12">
      <inkml:trace xmlns:inkml="http://www.w3.org/2003/InkML" xml:id="stk12" contextRef="#ctx0" brushRef="#br0">2264 8670 44 0,'-30'19'16'1,"18"-11"-12"0,-17 8 7 4,14-8 5 2,-6 2-2 0,-9 1 0 1,-6-1-2 0,-8-2 0 0,-1 0 2-1,-14 0 2-1,-1-2-1 2,-2-6 4 0,-1 0-9 0,-5-3-1 0,-1-2-3-1,4-6 1 1,-16-2-4-1,10-6 0-6,-10-2 1 5,4-5-5 3,3-9 1-3,2-4 2 1,1 2 1 1,2-8-1 0,7-8 1-1,-1-11-2 1,7-5 2-1,11 1-4 2,3-7-2-2,13-15 4 0,14-5 3-1,21-5 5 4,9-9 2-4,20-12-3 1,16 4 0 1,3 14-3 0,14 16 2-1,3 13-6 1,19 10-1-2,2 22-2 5,9 18 0-6,0 13 0 3,1 17-2-1,8 17 3 1,-15 25 0-1,3 18-2 0,-17 0 2 1,-10 0 1 0,-14 3 2-1,-1 13-1 0,-17-2-1 2,-9-1-13-2,-16-8-4 0</inkml:trace>
    </iact:actionData>
  </iact:action>
  <iact:action type="add" startTime="37160">
    <iact:property name="dataType"/>
    <iact:actionData xml:id="d13">
      <inkml:trace xmlns:inkml="http://www.w3.org/2003/InkML" xml:id="stk13" contextRef="#ctx0" brushRef="#br0">6396 11978 176 0,'5'-8'68'1,"-5"2"-52"0,0 4 1 3,0-1 0 4,0 3-13-1,-3 0-2 2,-2 0-2-2,-4 0 0 2,-3 0 0-3,-3 0-3-5,-6 3 0 5,0-1 2 2,-3 1 2-1,-2 0 0 2,-1-3-1-3,-3 0 1 2,3-3 1 0,0-2-3 0,4-3 0-2,-1 0 5 4,3-3 5-5,3 1-3 4,0-6 2-1,0-3-3 0,1-2 2-1,-4-8-2 1,0-3 0-1,3-2-1 1,3 0 0 0,6-1 4-1,-3-2 5 1,6-3-5-1,3-7 0 0,3-9 0 1,0-7 2-1,0-3-1 0,-3-1 2-1,0-1-4 3,0-6-2-2,0-3-2 2,0-3 0-3,0 4-2 1,3-4-1 1,3 1 1 0,3-8-1-1,6-3 0 0,6 2 2 1,-6-7-1 0,3 0 2 0,0-3-4-1,-3 3-2 0,0 5 2 0,0-5 2 1,-1-3-5-1,4 0 1 0,0 8 1 1,0 5 3-1,0-2 0 1,0 0-1-1,-6-1-2 3,-6 6-1-5,-3 5-1 4,-3 6 0-2,-6-3-4 1,0 5-2-1,3 8 0 1,3 6 4-1,0 4 3 2,0 6 4-2,0 8 0 0,3 6-1 0,-3 7 1 1,3 3 1-2,0 7-1 2,0 4-1-1,0 2-2 2,3 3-1-3,3 2 2 3,3 3 0-3,6 5 1 4,3 1 2-4,3 2-3 2,2 2 0-1,1 1 1 1,3 5 0-2,3-1 0 3,-3 4 0-2,-1 0-3 1,4 2 2 0,-3 5 1 0,0 1 2-1,-4-4-1 0,-2 1-1 0,0 0 1 1,-3-3-1-1,-3 3-3 1,-3 5 0-1,-3 6-1 1,-6 7 3-1,-3 8 0 3,-3 14 3-5,-3-1-3 3,0 6 0-1,0 10 3 0,0 9 1 0,3 2-6 1,0 2 0 0,0 9 1-1,0 10 3 1,0 0 0-1,-6 13 2 2,3 9 0-2,0-6 1 0,0-3 4 1,0 8 5-1,0-7 2 1,3-12 3-1,0-4-4 1,3-1 0-1,0-10-6 2,0-13 0-2,0-8-3 1,0-14 2-2,0-10-2 2,0-3 0-1,0-7-3 1,-3-4-2 0,0-2 1-1,3-5 1 1,-6-3-12-1,3-2-6 3,1-1-29-4,-1 1-11 0,3 2-66 10</inkml:trace>
    </iact:actionData>
  </iact:action>
  <iact:action type="add" startTime="38737">
    <iact:property name="dataType"/>
    <iact:actionData xml:id="d14">
      <inkml:trace xmlns:inkml="http://www.w3.org/2003/InkML" xml:id="stk14" contextRef="#ctx0" brushRef="#br0">19805 12065 132 0,'-12'-26'49'0,"-3"15"-38"1,-9 3 10 2,12 5 4 5,-5 1-5 0,-7 2 0-1,-9 0-13 2,-6 0-5-2,-8 0-1 1,-4-3 1-7,-5-5 3 5,2-2 2 3,-3-6 3-4,4-5-1 3,2-3 2 1,1-5 0-2,2-6 1 0,6-7 5 0,4-3 1 1,8 0-1 0,6-5 2 1,3-9-8-3,3-9-2 1,3-12-5 1,7-2-3-1,5-10 0 1,3-9 1-1,3-7-1 0,0 2-1 1,2-5 1-1,1-8-1 1,3 0 0 2,0-1 2-6,0-9-1 5,0-1-1-2,-3 6 1 1,0-1-1-1,0-7-3 1,0 13 0-1,0 8 4 1,3 3 1 1,0 2 0-4,3 5 1 3,3 11 0 0,5 8 3-1,4 0-1 0,0 5 0 1,3 1-6-1,0 2 1 1,2-8 0 0,1 13 2-1,-6 16 1 3,-3 11 3-5,-3 15-3 2,-1 14 0 1,4 21-3 0,3 24-1-1,3 20-4 1,3 7 1-1,-1 4 0 1,-2 11-1 0,-3 8 4-1,0 6 2 2,-3 4-2-3,0 1 0 1,-4 15 1 1,-2 11 2-1,0 8-3 1,0 14-2-1,-3 9 2 1,3 6 0-1,-6 6 1 2,0-6 0-3,-3 3 2 1,0-1 1 1,-3-9-4 0,-6-1 1-1,-3-5 2 1,-3-11 1-1,-3-10 3 1,0-3 1 1,0-8 5-3,-6-8 5 1,-3-13-9 1,0-8-2 0,-5-11-6-1,-1 1-3 0,-3-3-14 1,-3-6-4-1,1-2-29 1,-7-3-12-2,-3 0-61 10</inkml:trace>
    </iact:actionData>
  </iact:action>
  <iact:action type="add" startTime="39743">
    <iact:property name="dataType"/>
    <iact:actionData xml:id="d15">
      <inkml:trace xmlns:inkml="http://www.w3.org/2003/InkML" xml:id="stk15" contextRef="#ctx0" brushRef="#br0">19728 11470 212 0,'59'-21'79'1,"-32"10"-61"0,0 0-7 4,-18 9-9 2,2-4 5 1,1 1 5-1,0 0-5 1,0 0-4 0,-3-3-2-1,0 2-4-6,-3-2 0 5,0 3-49 8,-6 2-66-5,-6 6 19-2</inkml:trace>
    </iact:actionData>
  </iact:action>
  <iact:action type="add" startTime="40854">
    <iact:property name="dataType"/>
    <iact:actionData xml:id="d16">
      <inkml:trace xmlns:inkml="http://www.w3.org/2003/InkML" xml:id="stk16" contextRef="#ctx0" brushRef="#br0">6169 9898 288 0,'21'-40'107'0,"-15"22"-83"1,6-9-9 4,0 14-9 2,0-8-13 2,12-8 0-2,-1-11-13 1,16-7-2-1,9-6 12 2,20-8 0-8,16 0 3 4,14-8 4 4,18-5 1-2,15-11 6 2,15 3 5-1,14-10-3-1,16-3 2 0,18-9-5 2,8 4 0-2,21-1 1 0,12 1 0 1,15-1 2-2,15-2 1 2,12 8-3-1,15 0-3 1,17 2-5-1,13 6-2 0,11 10 3 3,9 11 3-5,16 13-1 5,8 21-2-5,6 19-1 4,9 18 3-2,0 16-5 2,3 14 0-4,-6 10-8 3,6 5-2 0,-9 13 0 0,-3 17 2-2,-18 12 3 4,3 4 5-4,-14-1 1 1,-13 11 3 1,-14 0 3 0,-19 2 2-1,-11 3 3 1,-15 6 3-1,-21-1 0 0,-18-8 0 0,21 14-1 1,-48-16 0 0,-26-13 2 0,-33-19 1-1,-21-11-5 2,-21-13-2-3,-21-7-68 8,-20-3-69-6</inkml:trace>
    </iact:actionData>
  </iact:action>
  <iact:action type="add" startTime="41364">
    <iact:property name="dataType"/>
    <iact:actionData xml:id="d17">
      <inkml:trace xmlns:inkml="http://www.w3.org/2003/InkML" xml:id="stk17" contextRef="#ctx0" brushRef="#br0">17903 9290 232 0,'-6'7'88'0,"9"-7"-69"1,12 14-3 6,-6-4-4-1,3 4-9 2,6 7-2-1,2 13-3 0,1 11 1 1,0 8 1-1,-6 5-3-6,-9 6 2 6,-9-1-23 1,-15 6-12 0,-18 0-56 7</inkml:trace>
    </iact:actionData>
  </iact:action>
  <iact:action type="add" startTime="41815">
    <iact:property name="dataType"/>
    <iact:actionData xml:id="d18">
      <inkml:trace xmlns:inkml="http://www.w3.org/2003/InkML" xml:id="stk18" contextRef="#ctx0" brushRef="#br0">6857 8459 228 0,'-33'13'85'1,"15"5"-66"0,-20 22 3 5,23-16-3-1,-3 18-4 4,3 11 4-2,3 0-7 0,9 0-2 0,9 5-5 1,12 6-4-7,15 5 2 5,14 5-9 3,22 2-1-2,20 1-18 0,24 10-9 2,27 6-57 4,27 13-44-4,29 0 53-2</inkml:trace>
    </iact:actionData>
  </iact:action>
  <iact:action type="add" startTime="45297">
    <iact:property name="dataType"/>
    <iact:actionData xml:id="d19">
      <inkml:trace xmlns:inkml="http://www.w3.org/2003/InkML" xml:id="stk19" contextRef="#ctx0" brushRef="#br0">2172 8869 128 0,'-30'5'49'1,"0"6"-38"0,-11 10-5 5,23-11-4 1,-15 6-2 1,-6 3 0-2,-11 2 0 2,-13-2 2 0,-5-1-3 0,-13-2 0-2,-2-5 1 2,-6-6 0 0,-10-5 2 1,4-5 1-1,-6-9 1-1,3-4 0-1,3-3 13 1,2-8 6 0,-2-14-11 2,12-10 2-8,-1-10 0 5,7-3-5 1,5-1-1 1,10-7-4 0,-1 0-1-1,7 0 1 2,11 0 0-3,4 5 4 1,11 1 5 1,9-9-5-1,6 0-2 0,12-5-3 2,12-3 0-1,12-2-4-1,9-6 0 2,11-12-1-3,19 4 0 0,5 3 0 3,22 3 0-2,5 2 4 0,12 14 1 0,6 10-4 2,9 14-1-2,3 15-4 1,9 16-1-1,0 19-3 2,3 15 1-3,-3 17 3 2,0 7 3-1,15 17 0 0,-9 12-1 0,-15 11 3 2,-15 13 0-2,-9-7 1 1,-17-1 0 0,-13 9 0-2,-14 9 0 1,-16 4-3 2,-14-6 0-3,-15 8 2 3,-12 3 2-2,-18-3 2 1,-5-7 3-1,-7-12 1 1,-9-7 1-1,-8-8 0 4,-1-8 0-8,0-11 2 5,1-5 4 0,-1-13 1-1,13-8 0 1,5-6-1 0,3-5 1-1,3-2-4 1,9-6-1 0,3 0-9-1,4-5 0 0,-4 0-32 1,12 0-14-1,-6-2-68 9</inkml:trace>
    </iact:actionData>
  </iact:action>
  <iact:action type="add" startTime="46033">
    <iact:property name="dataType"/>
    <iact:actionData xml:id="d20">
      <inkml:trace xmlns:inkml="http://www.w3.org/2003/InkML" xml:id="stk20" contextRef="#ctx0" brushRef="#br0">1919 8528 256 0,'12'-24'96'0,"-12"21"-75"1,0-2-5 4,0 5-9 2,0 0-36 1,0 0-10-1,0 0-47 3,-6-3-20-5,6 3 40 3,0 0 22 0</inkml:trace>
    </iact:actionData>
  </iact:action>
  <iact:action type="add" startTime="47144">
    <iact:property name="dataType"/>
    <iact:actionData xml:id="d21">
      <inkml:trace xmlns:inkml="http://www.w3.org/2003/InkML" xml:id="stk21" contextRef="#ctx0" brushRef="#br0">7268 9287 124 0,'-18'151'49'1,"6"-56"-38"0,-6 114 8 2,9-95 1 5,0 34-6 1,0 19 0-2,0-1-8 0,3 1-4 1,6-19-1-1,6-16-4-6,6-13 2 7,3-13-1-2,6-21 0 1,3-22 0 1,6-20 0 0,2-22-29 6,7-24-49-5,6-23 4-2</inkml:trace>
    </iact:actionData>
  </iact:action>
  <iact:action type="add" startTime="47384">
    <iact:property name="dataType"/>
    <iact:actionData xml:id="d22">
      <inkml:trace xmlns:inkml="http://www.w3.org/2003/InkML" xml:id="stk22" contextRef="#ctx0" brushRef="#br0">7854 9223 204 0,'-12'43'77'1,"3"10"-60"0,-12 60 6 4,12-33 1 2,-8 52-6 1,2 32-1 1,0 45-3-3,3 3-1 1,3 2-7 3,6-21-6-9,3-5-1 3,9-13-15 3,6-19-6 1,9-11-49 7,14-12-58-7,16-43 30-1</inkml:trace>
    </iact:actionData>
  </iact:action>
  <iact:action type="add" startTime="47639">
    <iact:property name="dataType"/>
    <iact:actionData xml:id="d23">
      <inkml:trace xmlns:inkml="http://www.w3.org/2003/InkML" xml:id="stk23" contextRef="#ctx0" brushRef="#br0">8580 9858 260 0,'3'61'96'1,"-3"34"-75"0,-6 32-1 2,0-52-7 5,0 38-7 0,3 33-1 0,-3-1-1-2,1-10 2 2,-1-5-3 1,0-3-2-8,3-11 0 5,6-10-32 2,6-3-12-1,5 11-68 7</inkml:trace>
    </iact:actionData>
  </iact:action>
  <iact:action type="add" startTime="49248">
    <iact:property name="dataType"/>
    <iact:actionData xml:id="d24">
      <inkml:trace xmlns:inkml="http://www.w3.org/2003/InkML" xml:id="stk24" contextRef="#ctx0" brushRef="#br0">20939 8882 180 0,'-3'-8'68'1,"3"11"-52"0,-9 13-1 0,3 0-4 11,-3 29-1-11,-3 29 1 14,0 31-5-14,-2 36-4 13,2 25-1-13,6 25-1-1,3 5 2 15,3-3-1-14,0-19 2 16,6-12-4-16,0-11 0 0,0-16 3 17,-1-19 3-17,1-13 0 0,0-8 0 12,0-21-3-12,-3-15-2 14,3-17-17-14,3-18-9 13,3-19-59 2,6-29-31-15,9-34 57 14</inkml:trace>
    </iact:actionData>
  </iact:action>
  <iact:action type="add" startTime="49532">
    <iact:property name="dataType"/>
    <iact:actionData xml:id="d25">
      <inkml:trace xmlns:inkml="http://www.w3.org/2003/InkML" xml:id="stk25" contextRef="#ctx0" brushRef="#br0">21385 9313 168 0,'0'22'66'1,"-5"4"-52"0,-7 45 19 0,6-20 4 16,-3 28-8-16,0 35-2 13,0 21-9-13,3 26-3 14,0 8-9-14,3-2 3 0,3 0 3 13,3-19-4-13,0-24-2 0,3-15-12 12,0-11-6-12,3-22-60 14,6-20-25-14</inkml:trace>
    </iact:actionData>
  </iact:action>
  <iact:action type="add" startTime="49773">
    <iact:property name="dataType"/>
    <iact:actionData xml:id="d26">
      <inkml:trace xmlns:inkml="http://www.w3.org/2003/InkML" xml:id="stk26" contextRef="#ctx0" brushRef="#br0">21835 9742 316 0,'9'66'118'1,"-9"-5"-92"0,0 50 8 12,0-55-3-12,0 20-19 14,0 25-5-14,0 2-4 13,0 6 0-13,0 15-2 14,0 3-42-14,3 11-20 0,3 23-79 19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2:03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574">
    <iact:property name="dataType"/>
    <iact:actionData xml:id="d0">
      <inkml:trace xmlns:inkml="http://www.w3.org/2003/InkML" xml:id="stk0" contextRef="#ctx0" brushRef="#br0">20820 8898 36 0,'0'-3'13'1,"-3"3"-10"0,0 3-3 12,3 0 0-6,-3-1 2-6,-6 4 1 16,-3-4 1-16,-9 3 0 14,-8 1 2-14,-7-1 1 13,-6 3 1-6,-8 3 2-1,-13 4-5 2,-8 7-1-3,-7-1 2 2,-11-3 1-1,-6 1-8 2,-7-1-1-1,-2 1 2-1,-3 5 2-1,0-3 0 2,0-3 1-1,-3-2-4 2,3-8 0-1,-1-8 1-2,1-13 0 3,3-8 2-2,6-11 1 0,3-10-1 1,5-1 1-2,7-4 18 2,12-9 8-1,8-7-12 2,9-3-7 0,10-1-4-3,11-1 0 0,9-9-3 0,12 0 0-5,12-5 1 0,12 0-7 14,12 3 0-7,12-3 3 0,11 0 2-1,13 2-3 1,11 4 1-1,16 7 0 0,2 13 2-6,9 14-3 13,6 5-2-13,6 5 2 14,1 16 0-14,2 8 1 0,3 6 2 12,3 12-1-12,-3 11-1 14,-3 14-2-14,0 7-1 14,-6 6-1-5,-8 5 3-9,-10 2 0 14,-6 9 1-14,-11 5 2 14,-13 5 3-14,-11-3-2 13,-15-10-2-13,-13-3 0 14,-11-5-1-14,-12-3 2 0,-6-5 1 12,-8-2-1-12,-7-6 1 14,-9-6-2-8,-3-4-1-6,-5-3 1 13,-4-6 1-13,-3-2-3 14,1 3 0-14,2 10-63 13</inkml:trace>
    </iact:actionData>
  </iact:action>
  <iact:action type="add" startTime="16959">
    <iact:property name="dataType"/>
    <iact:actionData xml:id="d1">
      <inkml:trace xmlns:inkml="http://www.w3.org/2003/InkML" xml:id="stk1" contextRef="#ctx0" brushRef="#br0">22183 9036 8 0,'-44'15'5'1,"20"-4"-4"0,-12 10 0 12,15-5 0-12,-9 3-1 14,-8 2 0-14,-16 3 0 14,-5-1 2-11,-7 1-1-3,-5-5 2 14,-4-6-4-14,-2-5 0 13,-1-3 3-13,1-8 3 14,0-4 13-14,5-9 6 14,1-5-1-14,-1-9-2 13,7-1-5-13,2-4-2 14,7-2-6-9,8 3-3-5,7-1-2 14,2-2-3-14,6-5 5 13,6-3 1-13,9-3 2 14,7 1 2-14,8-1-1 14,9 1 2-14,5 2-4 13,10 0-2-13,9 5-2 14,9 3-3-9,5 0 1-5,7 2-4 0,9 4 2 0,8 2 1 12,6 2 2-12,7 3-1 14,-1 1-1-14,6 1 1 13,7 4 1-13,5 2-6 14,0 5-1-14,0 1-5 14,4-1 1-14,2 3 3 13,-3 0 1-7,27 0 3-6,-9 3 3 13,-3 5-5-13,-6 5 1 14,-12 9 1-14,4 4 1 13,-10 6 1-13,-6 5 0 14,-8 3 0-14,-10 0 2 14,-8 2-1-14,-10 3-1 13,-5 5 3-7,-9 9 0-6,-10 7-4 14,-11 3 1-14,-9-3 2 13,-12-8 3-13,-12-8 7 14,-11-4 2-14,-13-4 1 13,-15-2 1-13,-14-1-8 0,-6-1-5 13,-7-4 0-13,-11-2 2 20,-6 0-2-20,0-6-2 14,-4-7 0-14,-5-6 1 0,3-5-3 12,6-5 0-12,6-6 1 14,2-2 2-14,4-3-12 14,9 3-3-14,8 7-60 13</inkml:trace>
    </iact:actionData>
  </iact:action>
  <iact:action type="add" startTime="24121">
    <iact:property name="dataType"/>
    <iact:actionData xml:id="d2">
      <inkml:trace xmlns:inkml="http://www.w3.org/2003/InkML" xml:id="stk2" contextRef="#ctx0" brushRef="#br0">17894 9385 40 0,'-66'-19'16'1,"34"6"-12"0,-19 0 5 0,24 8 4 11,-11-1-9-11,-16-4-5 0,-8-1 1 13,-10 3 1-13,-11 3 0 13,-12 2-1-13,-4 1-2 14,-2-1 1-14,0-2 1 14,-6-1 0-14,3-2 0 13,-1-2 2-8,-2-3-1-5,0-3-1 14,-3 5 1-14,6 1-1 14,0 4 0-14,-1 1 0 13,4 5 0-13,3 0 0 14,3 0 0-14,-1 0 2 14,-2 0-1-14,0 0-1 13,3 0 1-7,-3-5-1-6,-4-3 2 14,-5-8 1-14,6-5-1 13,3-8-2-13,0-6 9 14,5 1 6-14,4-6-1 13,6-8 0-13,2-10-8 14,4-8-2-14,2-5-2 0,7-1-2 19,0-7 5-19,5-6 1 0,9-2 15 13,13 2 9-13,11 8-7 13,12-2-1-13,12 2-13 14,12 9-5-14,18-14-3 14,9 10-1-14,5 9 0 0,7 12-9 12,6 9-2-12,5 2 6 14,10 6 2-9,8 5 3-5,6 5 0 14,7 5-3-14,5 4 2 14,6 1 1-14,1 1 0 13,-1 5 0-13,-6-2 0 14,-6-1 0-14,-8-5 2 14,-10 0 1-14,-8-2 3 13,-13-6 3-8,-11-8 2-5,-9-7-5 14,-15-9-4-14,-12-2-1 15,-12-6 1-9,-12-7 1 2,-9-12 1-2,-8-4-2 1,-4-6 1-1,-3 1-2 1,-2-17 2-2,-7-10-2 3,1 5 2-3,-1 6-2 2,1-11-1-1,-1-3 1 2,9 5-1-3,10-2 0 2,8-10 0-1,12 1 0 2,12 9 0-1,12 0 0-2,15-10 2 1,15 12 1 1,14 11 3-1,19 21-3 2,8 9 0-2,18 7-3 1,15 8-1-2,12 13 1 2,15 11 0-1,18 8-3 1,15 18 0 0,11 11-1-1,10 11 3 1,8 7 0-1,4 14 3 0,-1 7-3 2,1 17 0-2,-4 7 1 0,6 1 0 2,-11 5-3-3,-7 5 2 1,-8 13 1 1,0 5 0-1,-10-2 0 2,-11 11 0-2,-18 2 0 0,-15 3 0 1,-18-11 0 0,-12 5 2-1,-14 6-3 2,-13-5-2-3,-8-9 2 1,-13-5 0 1,-5-2 1-1,-3-6 2 1,-1-2-3-1,1-16 0 0,3-14 3 1,5-7 1 1,13-6-1-2,5-2 1-1,7-8-4 3,14-8 0-2,6-3 1 1,7-3 2-1,2-5-3 0,6-2 0 1,6 0 1 0,0 4 0-1,0 1 0 2,-3 6 0-3,1 7 2 1,-4 2 1 1,-3 12-6-1,0-1 0 0,3 3 1 2,0 8 3-2,1 8 0 1,-4 8-1 0,-6 5 1-1,-3-3-1-1,-8 1 0 3,-10 2 0-2,-12 2-3 0,-11 1 0 1,-6 8 2-1,-10-6 0 1,1-2 1-1,-18 0 0 1,-9-1 2 1,-9-2 1-3,-6 3-4 1,-9-11 1 1,-9-8 0 0,-15-2 0-1,-5-3-3 1,-13 3 2-2,-11-1 1 3,-10-5 0-1,-8-2 0-1,-12-8 2-1,-13-6-1 3,-5-7-1-2,-9-9-2 1,-15-2 1-1,-3-6 1 1,-8-2 0-1,-13-8 0 1,-3-8 0-1,-17-2-3 2,2-6 2-3,-6 3-1 1,1 8 0 1,-4 5 2 0,4 5 2-1,-1 3 1 1,-5-6 1-1,-10-4-2 2,-2-4-2-2,-3-4 1 0,-1-3-1 0,-2-3 0 1,14 3 2-1,7 2 1 0,8 3 1 1,7 5-2 0,8 6 1-1,9 2 0 1,9 6 3-2,3-1-1 4,9 4 0-4,9 4-6 1,9 6 1 1,9 5-46 0,9 11-20-1,26 5-17 9</inkml:trace>
    </iact:actionData>
  </iact:action>
  <iact:action type="add" startTime="29809">
    <iact:property name="dataType"/>
    <iact:actionData xml:id="d3">
      <inkml:trace xmlns:inkml="http://www.w3.org/2003/InkML" xml:id="stk3" contextRef="#ctx0" brushRef="#br0">20141 11853 44 0,'-15'8'16'1,"-5"-8"-12"0,-31-2 16 3,27-1 7 3,-29-10-10 1,-16 0-2 0,-14-6-5 0,-15-2-1-1,-16 0-5 0,-8-3-3 3,-6 5-3-5,-9 6 1 3,-2 0 1-1,-7 5 2 2,-9 3 5-3,-3-3 6 2,-6 0-1 0,-5-3 1 0,-4-2-3-1,-5 2 1 0,11 1 0 1,3 2 1-1,3 0-6 1,10 0 0-7,2 5 1 5,9 6 1 1,9 2 0 1,9 3-4 0,6 0-1-1,6 3-1 2,3-3 1-4,11-3-2 3,10-2-1 0,6-3 1 0,2-3-1-1,7 3-40 8,2 0-62-7,7-3 12 0</inkml:trace>
    </iact:actionData>
  </iact:action>
  <iact:action type="add" startTime="30168">
    <iact:property name="dataType"/>
    <iact:actionData xml:id="d4">
      <inkml:trace xmlns:inkml="http://www.w3.org/2003/InkML" xml:id="stk4" contextRef="#ctx0" brushRef="#br0">15593 11480 104 0,'15'-21'38'0,"-9"16"-29"1,3-3 10 5,-6 5 3 1,0 3-10 2,0 0-2-2,-3 0-8 0,0 3-2 0,-9 2 0 2,-6 3 6-8,-9 5 6 6,-9 3 7 0,-8 5 3-1,-10 3 2 2,-5 0 0-1,-1 2-9 2,3 1-4-3,4-1-2 2,2 3-1 0,4 3-2 0,5 0-1-1,6 2-3 2,6-2-2-3,7 0 3 1,5 2 0 1,6-5 1-1,3-2 0 0,9-3-2 2,6-1-2-2,11 4 12 0,10 2 4 2,12 3-11-3,6 0-2 1,8 2-2 1,4 0-1-1,-1 1-3 2,1-4 2-3,2-1 1 2,1-4 0 0,-1-2 0 0,1 2 0-1,-1-7 2 2,-5-3 1-3,-7 0-6 1,-2-3 0 1,-9 0-1-1,-4-5 2 1,-5-5-4 0,-6-3 2-2,-3-6-11 3,-6-4-3-1,-3-9-7-1,-6-5 1 1,-6-2 8-2,-3-3 7 2,-3 2 8 0,-3 1 3-1,0 2 4 1,0 3 3-1,3 5 2 1,0 5 1-1,0 4-4 3,3 4-3-5,0 6 6 2,6 7 3 1,3 6 4 0,3 8 3-1,0 5-11 1,0 3-6-1,0 2-2 1,-3-2-2 0,-6-6 0-1,-6-2 0 1,-6-3 0-1,-9-2 0 0,-9-3 0 1,-6-3 2-1,-5-3-17 1,-4 1-4-1,1 0-53 1,2 2-20-1,15 3 1 8</inkml:trace>
    </iact:actionData>
  </iact:action>
  <iact:action type="add" startTime="31159">
    <iact:property name="dataType"/>
    <iact:actionData xml:id="d5">
      <inkml:trace xmlns:inkml="http://www.w3.org/2003/InkML" xml:id="stk5" contextRef="#ctx0" brushRef="#br0">16090 11208 80 0,'-59'-11'33'0,"17"11"-26"0,-32 13 7 7,35 3 1-1,-15 11-6 3,-5 12-3-1,-10 14-3-1,-5 11 0 0,5 7 4 2,1 11 6-1,5 6-1-1,7 2 3-1,5 0 5 2,10 5 2-1,5 0-5 1,9 0 0-1,6-5-10 1,9 3 2-7,6 5 2 7,9 2 0-2,12 1 1 3,9 2-4-3,12 5 0 1,5-4-3 2,7-9 2-2,6-8-2 1,5-2 2-1,7-6-4 1,5-5 0-1,7-5 3 1,-7-11 3-1,-6-10-2 0,-2-8 1 1,-4-9-5-1,-5-4 0 0,-6-6-1 1,-7-5 1-1,-5-8-20 1,-3-5-8 0,-9-11-42-1,-9-16-18 2,-10-16-1 4</inkml:trace>
    </iact:actionData>
  </iact:action>
  <iact:action type="add" startTime="31520">
    <iact:property name="dataType"/>
    <iact:actionData xml:id="d6">
      <inkml:trace xmlns:inkml="http://www.w3.org/2003/InkML" xml:id="stk6" contextRef="#ctx0" brushRef="#br0">16034 13182 176 0,'0'2'68'0,"0"3"-52"1,0 17 12 4,3-4 3 3,3 6-5 0,0 5 2-1,2 3-10 0,-2 2-3 1,0 1-8 0,-6-1-3-7,-6 0 2 5,-3-2-10 1,-11-5-2 2,-13-6-46-3,-15-13-18 1,-8-8-28 8</inkml:trace>
    </iact:actionData>
  </iact:action>
  <iact:action type="add" startTime="32000">
    <iact:property name="dataType"/>
    <iact:actionData xml:id="d7">
      <inkml:trace xmlns:inkml="http://www.w3.org/2003/InkML" xml:id="stk7" contextRef="#ctx0" brushRef="#br0">15989 11650 136 0,'-98'95'52'1,"32"-24"-41"0,-29 32 0 3,53-55-2 3,-14 26-6 1,-7 19 0-1,-2 15-1 2,5 27 1-1,7 13-2-1,11 16 2-6,15 8 0 5,12-8 5 2,15-2 3-1,12-9 11 1,12-12 6-1,12-1-8 1,8-3-2-1,10-10-6 1,9-2-2-1,2-6-6 2,3-13-3-3,-8-24 0 1,-6-22-1 1,-4-20-44 0,-5-27-20-1,-4-31-26 9</inkml:trace>
    </iact:actionData>
  </iact:action>
  <iact:action type="add" startTime="32271">
    <iact:property name="dataType"/>
    <iact:actionData xml:id="d8">
      <inkml:trace xmlns:inkml="http://www.w3.org/2003/InkML" xml:id="stk8" contextRef="#ctx0" brushRef="#br0">15980 13912 288 0,'30'69'107'0,"-18"-27"-83"1,-3 21 19 5,-3-31 3 1,-3 8-22 1,-3 5-8-2,-3 10-39 3,-9 9-15-2,-9 2-107 0,-6 5-45 2</inkml:trace>
    </iact:actionData>
  </iact:action>
  <iact:action type="add" startTime="33683">
    <iact:property name="dataType"/>
    <iact:actionData xml:id="d9">
      <inkml:trace xmlns:inkml="http://www.w3.org/2003/InkML" xml:id="stk9" contextRef="#ctx0" brushRef="#br0">20722 16489 84 0,'3'-3'33'1,"-3"6"-26"0,-6 2-6 3,-3 0-3 3,-6 1 0 2,-9-4 1-3,-12 1 1 2,-11 0 2-1,-16 2 1 1,-14 6 1-1,-6 2-9 1,-1 3-2 0,-8 2 6-2,-6-2 2 4,-4-5 1-4,-8-11 1 3,-9-8-2-1,-6-6 2-3,-9-4-4 3,0-1-2 0,-3 4-1 0,9 4 3-2,3 3 0 2,3 8 3-1,0 0 1 2,12 0 3-1,6 3 6-1,3 2 4-1,3 3 1 2,2 5 1-1,7 3-7 2,-3 3-4-2,-6 2-4 0,-4 0-3 1,-2 3 1 0,-3 5 1-7,-6 3 1 5,-9-1-4 2,3 4-1-2,-6 2 1 1,-3 0 2 1,0-3-2 0,0 3 0-1,-3 0 1 1,-6 0 0-1,0-5 0 2,-3-6 0-2,-6-10 0 1,3-5 2-2,-35-11-1 3,2-5-1-3,15-6 3 3,7 0 2-2,2 4 0 0,12-1 0 0,3 0-1 1,6-3 0-1,0 0 9 3,9-4 6-5,0 1-10 3,3 4-2 0,3 5-3 0,6-1 0-1,9 6-2 0,5 0 1 1,1 3-2-1,3-3-1 1,2-3 1 0,1-7-1-1,0-1-3 1,-3-7 2-1,2-6 1 1,4-3 0-1,3 1 0 0,-1-9 2 1,1-7 5-1,3-6 4 0,-1-4-4 2,7-4 1-3,5-5-5 2,7 0-2-1,8-2 0 2,7 2 1-3,5 3 1 2,6 5 1 0,9 5 2 0,7 6 3-1,5 5-4 0,6 0-1 1,3-3-2-1,3-5-2 0,0-8-13 2,3-5-6-2,6-3 5 1,3 3 5-2,6 2 6 4,6 6 2-4,5 0 7 2,4 2 6-2,3 1-6 3,5 2-1-2,1 0-5 1,3 0-1-1,-3 0 1 1,5 0 2-1,-2 2 1 0,0 4 1 1,-1-1-2 0,1 0 1-1,0 1 0 1,-1-1 3-2,4 5-8 2,0 4 0 0,-1 2-9 0,4 5-1-2,-1 5 2 3,1 3 4-3,-3 3 1 4,-1 3 3-4,-2-1 1 3,-3 0 1-3,-4-2-9 2,4 3-2-1,-3-4-43 8,3 4-47-7,5-3 21-1</inkml:trace>
    </iact:actionData>
  </iact:action>
  <iact:action type="add" startTime="35453">
    <iact:property name="dataType"/>
    <iact:actionData xml:id="d10">
      <inkml:trace xmlns:inkml="http://www.w3.org/2003/InkML" xml:id="stk10" contextRef="#ctx0" brushRef="#br0">12989 15010 140 0,'29'-27'52'1,"-14"11"-41"0,6-13-9 3,-12 14-5 4,6-7-1-1,3-4 2 1,3-3-1-1,5 0 2 1,4 0 12-1,3 2 5 0,3 3 0 1,8 0 1-1,7 3-3 1,2 0-1-1,7 0-7 1,5 2 0-7,7-2 4 6,5-3 0 0,10 3 4 0,5 0-3 1,0 0 1 0,6 8-9 0,4 7-4-2,-1 6 0 4,-3 6 0-5,6 4-2 3,-3 6 2 0,1 3 1 0,-4 2 0-1,-6-3 4 1,3 1 5-1,-2-6-3 1,-4-2-1-1,-3-3-5 1,-2 2 0-1,-7-2-2 0,3 0-2 1,-2-3-4-1,-1-2-2 0,1-6 5 1,-4-2 2-1,-3-5 5 2,4-4 3-2,2 1 0 2,4-5 2-3,-1-6-4 1,0-3-2 1,-2-7-3 0,5-6 1-2,21-10-1 3,-9 5 0-2,-2 8 2 1,-1 10 0 0,6 9 2-1,6 5 3 1,4 7-4-2,-4 9-1 2,6 0 4 0,-3 2 5-1,0 0-3 0,-3 3 2 1,6-2 1 0,4-4 5-1,2 3-8 2,3 6-1-3,3 0-3 1,6 2-2 1,0 3-2 0,3 0 1-1,3 0 1 1,3-3 0-1,-3-3-7 1,5-4 0-1,7-4 7 1,0-4 7-1,9-4-10 0,6 1-2 1,-7 0-5 0,4 2 1-1,-6 8 0 1,-3 11 1-1,6 16-9 1,-7 10-1-1,-8 14 0 1,0 7 3-1,-9 11 7 1,-9 9 2-1,-15 6 6 1,-5-4 2-1,-13 8-3 1,-9 2 1-1,-14 3 0 1,-16-3 0-1,-20 8 2 1,-21 11 1 0,-21-5 1-1,-30-4 0 0,-14-9-5 1,-24-6 1-1,-25-6-2 1,-11-12 0-1,-15-11-5 1,-18-14-3-2,-5-4-36 11,-16-9-48-10,-17-2 16 0</inkml:trace>
    </iact:actionData>
  </iact:action>
  <iact:action type="add" startTime="36624">
    <iact:property name="dataType"/>
    <iact:actionData xml:id="d11">
      <inkml:trace xmlns:inkml="http://www.w3.org/2003/InkML" xml:id="stk11" contextRef="#ctx0" brushRef="#br0">15278 16367 276 0,'41'5'104'0,"-32"-5"-81"1,-3 3-10 4,-6-3-12 2,0 3-7 3,-6 2 2-3,-9 6-3 0,-6 2 0 1,-8 0 4 0,-4 3-6-7,-6-3-1 4,-2 6 6 3,-1 4 1 0,-3 4 3-1,-5 5 0 0,-7-1 0 1,-5-1 2 0,-13-7-3-1,-5-7-2 3,-15-16-5-4,-10-13-2 0,-5-16-4 2,-6-11-1 0,-6-7-3-1,3-4 1 1,12 1 9 0,6 5 4-1,8 5 4 1,16 6 0-1,12 8 6 2,8 7 4-3,12 3-3 1,13 6 1 1,5 2-1 0,6 2 1-1,3 1-2 1,9 0-1-1,3-3-52 8,6-8-64-7,12-13 17-2</inkml:trace>
    </iact:actionData>
  </iact:action>
  <iact:action type="add" startTime="36999">
    <iact:property name="dataType"/>
    <iact:actionData xml:id="d12">
      <inkml:trace xmlns:inkml="http://www.w3.org/2003/InkML" xml:id="stk12" contextRef="#ctx0" brushRef="#br0">13765 16116 264 0,'3'2'101'1,"0"1"-78"-1,-6-3-7 6,0 3-6 1,-5 5-14 1,-10 8 1-1,-9 10 1 1,-6 8 3 0,-3 6 0-1,-2 8-1-6,2 2 3 4,6 6-13 5,6 7-3-4,13 3-60 10</inkml:trace>
    </iact:actionData>
  </iact:action>
  <iact:action type="add" startTime="37721">
    <iact:property name="dataType"/>
    <iact:actionData xml:id="d13">
      <inkml:trace xmlns:inkml="http://www.w3.org/2003/InkML" xml:id="stk13" contextRef="#ctx0" brushRef="#br0">16852 16317 192 0,'45'-24'74'1,"-30"16"-58"0,0-8-10 2,-9 8-8 4,-1-8-79 2,-5-13-31-2</inkml:trace>
    </iact:actionData>
  </iact:action>
  <iact:action type="add" startTime="42315">
    <iact:property name="dataType"/>
    <iact:actionData xml:id="d14">
      <inkml:trace xmlns:inkml="http://www.w3.org/2003/InkML" xml:id="stk14" contextRef="#ctx0" brushRef="#br0">6928 18762 28 0,'0'-11'11'1,"-3"8"-9"0,-3-10 11 3,3 8 6-3,-3-6 5 14,1 3 5-14,-4 0-4 14,-3 3-1-14,-6-3-9 13,-3 0-2-13,-6-2-5 14,-6-1-3-14,-8 3-2 13,-7 0-3-13,-5 6 1 14,-7 2 1-14,-11 5 3 4,-13 5 4-4,-11 4 5 14,-15-1-6-14,-27 3 0 14,-15-6-6-14,-23-4-2 13,-13-12 0-13,-14-7 0 0,-4-11 0 13,1-5 2-13,-1 3-3 13,7-1 0-13,0 6 1 14,14 8 0-8,0 5 0-6,10 8 0 13,17 5 4-13,6 3 5 14,6-3 8-14,18 1 4 13,12-1-4-13,9-2 0 14,18-3-10-14,9 0-4 14,8-6-16-14,10-2-4 16,11-10-79-13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2:53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604">
    <iact:property name="dataType"/>
    <iact:actionData xml:id="d0">
      <inkml:trace xmlns:inkml="http://www.w3.org/2003/InkML" xml:id="stk0" contextRef="#ctx0" brushRef="#br0">16882 9750 252 0,'9'-19'96'1,"-3"19"-75"0,-3-2-5 3,0 2-7 3,-3 0 3 2,0 0 4-3,0 0-10 2,0 0-5 0,0 0-8 6,-3 10 3-13,-3 4 2 7,0-1 4-2,0 0-3 4,0-2-2-4,-3-1-12 2,3-5-5-2,0 1 13 2,0-6 5-1,3-3 5 0,3-2 1 2,6-3 6-2,0 0 4 0,3 0-1 1,0 3 2-1,0 2-6 1,0 6-1-1,0 5-4 1,-3 5-3-1,-3 3 0 1,-6 0 1-1,-3 0-1 1,-6-3-1-1,-3-3 1 1,-3-4 1-1,0-6-1 1,0-6 2-1,4-4 0 1,-1-6 1-1,3-5 9 1,6-6 6-1,3 1-8 2,3-3-1-2,3 5 3 1,0 3 3 2,0 5 1-1,0 3-1-1,3 5-8-2,0 2-3 1,6 6-3-1,2 6-2 2,4 4-21-2,3 6-9 3,3 11-69-2,6 4-30 2,8-2 7 4</inkml:trace>
    </iact:actionData>
  </iact:action>
  <iact:action type="add" startTime="29641">
    <iact:property name="dataType"/>
    <iact:actionData xml:id="d1">
      <inkml:trace xmlns:inkml="http://www.w3.org/2003/InkML" xml:id="stk1" contextRef="#ctx0" brushRef="#br0">19186 12970 244 0,'15'5'90'1,"-3"-2"-70"0,-1-3 2 3,-5 0-4 2,-6 0-8 2,0 0 0 0,0 0-6 0,0 0-1 7,-6 2-1-14,-2-2 1 0,-7-2-4 0,-3-3-2 12,-3-6-7-12,0-5-2 14,0-5 0-14,6-6 0 14,7 4 11-14,5-4 5 13,8 3 14-13,4 3 8 14,3 5-2-14,3 6 0 13,0 10-13-13,-3 8-7 14,0 13-2-14,-6 3-2 14,-3 2 0-9,-6-2 0-5,-6-3 0 14,-6-5 2-14,-3-3-3 13,0-5-2-13,3-5-3 14,1-3 1-14,2-6 3 13,3-1 3-13,6-4 6 14,0 0 4-14,3 3-9 13,0 1 0-7,3-1-7-6,3 2 1 14,0 6-22-14,3 6-11 0,2 4-40 12,1 3-18-12,0 3 1 14</inkml:trace>
    </iact:actionData>
  </iact:action>
  <iact:action type="add" startTime="30090">
    <iact:property name="dataType"/>
    <iact:actionData xml:id="d2">
      <inkml:trace xmlns:inkml="http://www.w3.org/2003/InkML" xml:id="stk2" contextRef="#ctx0" brushRef="#br0">19195 12928 172 0,'0'-3'66'1,"0"3"-52"0,0 3 1 0,0-3-1 11,0 0-8-11,0 0-1 14,0 0 0-9,0 0 1-5,-3 0-3 14,0 0-2-14,0-3 0 0,0 0-1 12,0 1 0-12,3 2 0 14,0 0 0-14,0 0 6 13,0 0 6-13,0-3 0 14,0 3 3-14,0 0-8 0,0 0-4 19,0 0-2-19,0 0-1 0,0 0 0 13,0 0 0-13,0 0 0 13,0 0 0-13,0 0 0 14,0 0 0-14,0 0 0 14,0 0 0-14,0 0 4 13,0 0 5-13,0 0-7 14,0 0-1-9,0 0-3-5,0 0 0 18,0 0 2-11,0 0 2-1,0 0-1 1,0 0-1 0,0 0 3-1,-3-5 11 4,-3-1 1-10,-3-4-5 13,-3-6-3-13,-6-8-4 14,-6-2 0-14,-2-11-2 14,-4-8-1-14,-6-3 1 13,-6 0 1-13,1-10-1 14,-7-3-1-14,-2-10 1 14,-10-11-1-14,-2-3 0 13,-4-5 0-13,-8-2-3 14,-1-9 2-9,-2-2 1-5,-7 0 0 14,-2 0 0-14,-3-6 2 0,0 1-1 13,-4-6-1-13,4-3 1 13,0-2-1-13,2 3 0 14,7-6 0-14,3 0-3 13,2 6 2-13,7 10 3 14,5 6 1-9,4 10-4-5,8 2 1 14,-2 6-2-14,5 3 0 14,3 8 2-14,1-1 2 13,-1 9-1-13,0 7-1 14,4 6-2-14,-4-3-1 13,6 13-1-13,10 11 3 14,5 8 0-9,6 5 1-5,3 5 0 14,3 4 0-14,3 1 0 14,3 4 2-14,3 2 1 13,0 2 1-13,6 6-2 14,3 0 1-14,3 3-2 13,0-1-1-13,3 1 1 14,0-1-1-9,3 1 0-5,0 2 0 14,-1 1-7-14,4-1 0 0,0 0-17 13,3 0-7-13,0 3-16 13,0 3-6-13,3 2-10 14,5 3-29 1,1-1 24-15</inkml:trace>
    </iact:actionData>
  </iact:action>
  <iact:action type="add" startTime="30975">
    <iact:property name="dataType"/>
    <iact:actionData xml:id="d3">
      <inkml:trace xmlns:inkml="http://www.w3.org/2003/InkML" xml:id="stk3" contextRef="#ctx0" brushRef="#br0">17200 9977 108 0,'9'0'44'1,"-9"3"-35"0,3-3 18 0,-3 0 5 11,0 0-9-11,0 0-3 14,0 5-11-14,0 1-4 13,0 4-3-8,0 3 1-5,0 1 0 0,3 2 1 13,0-1 2-13,6 4-3 14,-3 0 0-14,3 2 1 13,0 0 2-13,3 0-1 14,0-2 2-13,0-1-4-1,0-2 0 14,0 0-1-14,-4-6-2 18,1-2-30-18,-3-2-13 13,-6-9-31-13</inkml:trace>
    </iact:actionData>
  </iact:action>
  <iact:action type="add" startTime="31204">
    <iact:property name="dataType"/>
    <iact:actionData xml:id="d4">
      <inkml:trace xmlns:inkml="http://www.w3.org/2003/InkML" xml:id="stk4" contextRef="#ctx0" brushRef="#br0">17227 10004 136 0,'-33'-61'52'1,"22"40"-41"0,-10-11 20 0,12 22 7 0,-3-1-12 10,-3-2-3-5,-3 0-11-5,-3-1-3 14,3 6-5-14,1 0 2 0,2 3 0 13,0 8 11-13,0 7 4 13,0 17-3-13,0 15 0 14,3 14-6-14,3 5 0 15,3 2-5-15,3 1-2 14,3-4-2-11,3-1-3-3,0-6 1 14,3-11-1-14,0-5-7 14,0-11-3-14,0-7-10 13,3-9-5-13,0-10 3 14,3-10 2-14,0-11 12 14,0-8 4-14,3-6 6 13,0-4 1-7,2-6-1-6,4 2 1 13,0 4-4-13,3 4 0 0,6 6 7 13,2 5 4-13,4 3-3 14,-3 5-2-14,0 0 0 13,-7 0-1-13,-2 1 0 14,-9 4 2-14,-3-2 1 14,-9 0 1-9,-9-3-2-5,-9-3 1 13,-9-2 0-13,-8-3 1 14,-10-2-4-14,-6-1-3 14,-2-2-22-14,2 3-9 13,6 2-89 2</inkml:trace>
    </iact:actionData>
  </iact:action>
  <iact:action type="add" startTime="32236">
    <iact:property name="dataType"/>
    <iact:actionData xml:id="d5">
      <inkml:trace xmlns:inkml="http://www.w3.org/2003/InkML" xml:id="stk5" contextRef="#ctx0" brushRef="#br0">21897 11303 168 0,'12'-16'63'1,"-9"13"-49"0,3-2 3 12,-3 5-1-12,0-2-8 14,0-4-2-14,-3-4-6 13,0-4 0-13,3-1 0 14,0-4 0-14,0-2 2 0,0 2 8 0,6 3 3 12,-3 1 13-12,3 4 9 13,0 6-13-7,3 5-4-6,3 10-14 20,0 11-2-14,-4 6-2 2,-5 5 0-3,-6-1-7 2,-6 1-3 0,-5-3 10 0,-4-8 6-1,-3-2 0 1,3-8-1 0,0-6 0-1,0-5-1 0,3-5 6 1,3-3 6 1,3 0-2-2,3 0 0 0,3 2-8 1,6 1-4-3,0 5-1 3,3 3-1-1,0 2-3 1,6 3 0-1,-6 0 2 2,0-3 0-3,-3 1 5 3,0-4 2-3,0 1 2 2,-6-3 2-1,0 0 4 1,3 0 1 0,-3-5-8-1,0-3-2 1,-6-8-1 0,-3-8 2 1,-9-8-8-3,-12-2 0 0,-6-9 0 2,-8-7 1-1,-7-11 1 1,-5-10 0-1,-4-6 0 1,-5-13 0-1,-10-16 2 1,-8-5 3-1,-3-5-2 2,-4-9-2-2,-2-4 0 1,-6 10-1-2,3 2 0 2,2-4 0-1,4 2 0 1,3 10 2 1,-1 6-3-1,4 2 0-2,3 6-4 2,8 8 1-1,7 7-7 1,11 12-1 0,9 7-9-1,10 16-1 1,11 8-2-1,6 8-1 1,9 10-3 0,18 9 0-2,18 12-3 3,18 11 0-3,11 11 17 2,4 8 9-1,-1 0 18 1,-8-6 7-1,-10-2 7 1,-8-8 4 0,-9-6-6-1,-9-4-3 2,-9-12-10-3,-12-12-5 1,-15-14 0 1,-12-5 0-1,-14-3-3 1,-13-7-3-1,-11-6 0 1,-4-3-1-1,-5 6 2 2,3 8 1-3,8 13-1 3,10 10-2-2,8 14 1 0,12 13-1 0,12 16-3 1,13 18 0-1,14 19-1 0,23 34 3 2,25 27-60-2,32 50-25 2,30 16-30 4</inkml:trace>
    </iact:actionData>
  </iact:action>
  <iact:action type="add" startTime="34549">
    <iact:property name="dataType"/>
    <iact:actionData xml:id="d6">
      <inkml:trace xmlns:inkml="http://www.w3.org/2003/InkML" xml:id="stk6" contextRef="#ctx0" brushRef="#br0">8875 9739 96 0,'-65'-18'35'1,"17"15"-27"0,-32 8-2 2,38-2-3 4,-30 2-3 2,-17-2 2-2,-24 0-1 1,-18-1-1 0,-15 4-2-1,-6 4 1 1,-2 3 7 0,5 6 6-1,6 10 3 0,9 8 3 2,12 5-6-1,3 3-2-3,-3-2-8 3,0-4-1 0,-6-9-1 0,-6-9 0-7,-6-8 0 4,0-2 0 3,-3-4 2-1,6-1-1 1,6-6-1 2,-3-3 9-4,-3-2 6 0,-5 0-7 3,-19-1-4-3,-15 1 1 3,-11 0 1-2,-13-3 0 0,-8-3-1 0,5-5-3 1,4-5 1-1,3-5 0 3,2-9 3-4,4 1-3 1,-1-1-2 1,1 4 2 0,-4-4 0-1,4-2-6 0,5-8 0 0,3-8-17 2,16-10-4-2,5-6 5 2,21-13 4-4,18-8 13 3,18-13 8 0,3-32 0 0,20-16 2-1,31 0-12 1,29-7-2-1,27-9 12 1,30 3 5-2,29-11 6 4,33-2 2-4,36 2-13 1,45 3-3 0,26 16-2 1,45 21-1-1,24 14-3 1,30 15 0-1,20 8-1 1,13 16 3 1,14 16-2-2,15 13 1-1,0 13 2 2,3 8 2 0,3 11-1 0,-3 5 2-2,0 8-7 3,-8 0 1-3,2-7 1 2,-3-4 3-1,0 1 0 3,9-1 2-4,3-2-2 1,12 0 2 1,6 2-2 0,6 3-1-2,-3 0-2 3,6 3-1-2,-3 3 2 1,2-1 2 0,1 6-2-1,6 5 0 0,0 10 1 1,0 11 0-1,-12 11 2 1,-15 8 1-1,-24 8-4 1,-12 7-1 0,-35 19-2 1,-27 19 0-4,-45 7 5 5,-30 27 3-5,-38 19 3 3,-39 28 1-1,-39 12-4 1,-41 23-1-2,-39-11-1 2,-36 8 1 0,-27-15 0 1,-17-22 1-3,-15-2-2 1,-19-14-2 1,-5-20 1-1,-21-4-1 1,-21-4 2 0,-29-4 3-1,-22-7-2 1,-26 0 0-1,-24-8-1 1,-24-21-2-1,-17-30 3 2,-22-31 2-4,-2-24 0 4,-4-16 2-2,-2-8-2 1,5-5 0-1,-5-3-1 1,-9-7 2-1,-10-4-3 0,-17-4 0 1,-9-6-3 0,-9 3-1-1,0 2-10 0,9 19-3 0,18 10 2 2,20 11 5-2,25 14-1 0,23 9 3 1,24 12-83 7</inkml:trace>
    </iact:actionData>
  </iact:action>
  <iact:action type="add" startTime="49487">
    <iact:property name="dataType"/>
    <iact:actionData xml:id="d7">
      <inkml:trace xmlns:inkml="http://www.w3.org/2003/InkML" xml:id="stk7" contextRef="#ctx0" brushRef="#br0">10060 11509 92 0,'-24'-10'35'0,"12"2"-27"0,-9 3 7 6,12 5 0 2,-9 0 0 0,-5 0 4-1,-7 0-7 0,-9 0 1 1,-9 0-4 0,-8 0 2-1,-10 2-6 1,-8 1-3-7,-9 0 1 5,-4-1 0 3,-8-2 1-2,-12 0-5 0,-6-5 1 1,0-3-2-1,-9-3 0 0,-3 1 4 1,0-1 1 0,-3 3 7 0,6 0 6-1,0 0-2-2,-1 3 2-4,-2 2-7 14,0 1-3-14,-3-1-6 14,-5 0-2-14,2 1 1 13,3-1 2-13,3 3 0 14,0 0-1-14,-3 0 1 0,-3 0-1 12,0 0 0-12,-3-2 2 14,-3-1-3-14,0 3 0 14,-6 0 1-14,9 0 2 13,3 3-1-13,0 2-1 14,3-3 1-14,0-2-1 14,-6 0 0-9,3-2 0-5,6-6 0 13,3-3 2-13,-27-10-1 14,15 0-1-14,18-3 1 14,9 0 1-14,18-2 12 13,11-3 6-13,13 0-8 14,11 0-2-14,10-6-2 13,8-10 2-7,9-10-1-6,12-11 0 14,6-6-8-14,9 3 0 13,0-7-1-13,0-9 0 14,0-8-16-14,0 3-6 0,-6 0-7 12,3 8 0-12,-5 6 16 16,5 7 7-16,3 8 13 14,0 11 8-11,3 7-1-3,5 9 0 14,4 8-8-14,6 4-4 13,12 9-4-13,15 3 1 14,14 2-1-14,19 8 0 14,14 8 0-14,18 2-2 13,24 6 3-13,18 5 2 14,14 6 0-9,22 2-1-5,8 2 1 14,16 4 1-14,2-3-1 13,6-1 2-13,6-7-4 14,-2 0 0-14,-1-8 1 14,0 2 0-14,0-10 0 13,-8 0 0-13,2-5 0 14,3 5 2-9,-5-8-1-5,-10 0-1 15,-9-3 1-15,-5-7-1 0,-15-4 0 14,-7-1 0-14,-8-7 0 13,-12-1 0-13,-15 4-3 14,-21 0 0-14,-21 9 4 13,-14 7 1-13,-16 9-3 14,-8 7-1-10,-7 8 1-4,-5 5 2 13,-3 9-2-13,-7 7-2 14,-2 8 4-2,-3 9 1-6,-3 4 0 2,-3 3-2-2,-4-8 3 0,1-5 0 0,-3 0-4 2,-3-2 1-4,0-9 0 4,0-5 2-1,-3-5-1-1,0-6 2 0,-3-5-4 1,3-2 0-1,6-1-1 2,2 4 0-1,7-1-55-2,6 3-27 1,12 5-4 9</inkml:trace>
    </iact:actionData>
  </iact:action>
  <iact:action type="add" startTime="50973">
    <iact:property name="dataType"/>
    <iact:actionData xml:id="d8">
      <inkml:trace xmlns:inkml="http://www.w3.org/2003/InkML" xml:id="stk8" contextRef="#ctx0" brushRef="#br0">13977 11494 64 0,'-18'-16'24'0,"3"16"-18"1,-18 0 13 4,12 0 5 2,-14 0-8 2,-16 0-2-3,-17 0-6 3,-16 0 0-3,-8 0-7 2,-12 0-1-1,-9 5-2 2,-12 0 0-2,-6-2 4 1,-9 0 3-1,-6-1 7 1,-6-2 2 1,-3 3-1-3,10-3 2 0,5 2-2 3,6 4 0-2,9-1-7 1,12-5 0-7,11 0 4 4,10-5 0 4,15-3 2-3,14-5 5 3,13-3 1-3,8-3-5 3,9-7 0-3,9-9-10 3,10-7-2-2,5 0-6 1,6-6 1-1,3-8 0 1,6-10 2-1,3-10 1 1,2-1 1 1,4-3-3-3,3-4 0 1,-3-9 2 1,3 3 0-2,-3 6-4 3,0 7-1-2,0 3 0 1,-1 5 4-1,4 8 1 2,6 6 3-3,6 4-1 3,12 6-1-2,29 3-2 0,18 16-1 0,13 15 2 1,20 22 0-1,9 15-37 0,17 16-14 0,1 9-27 11</inkml:trace>
    </iact:actionData>
  </iact:action>
  <iact:action type="add" startTime="51919">
    <iact:property name="dataType"/>
    <iact:actionData xml:id="d9">
      <inkml:trace xmlns:inkml="http://www.w3.org/2003/InkML" xml:id="stk9" contextRef="#ctx0" brushRef="#br0">6226 12922 184 0,'-119'51'68'0,"38"-25"-52"1,-44 8-10 4,69-23-5 3,-25-6-21 0,-17-10-4 0,-9-8 7 0,-9-16 7 0,-6-14 18 0,3-12 7-1,3-14 26 0,9-10 11 2,14-3 3-3,19-8 2 3,20-11-31-2,22-2 0-6,23-11-1 3,27-10-13 4,29-6-5 0,34 6-6-1,29 2-2 0,36 14-4 3,26 18-1-6,22 31-6 4,5 38-3 0,4 34 6 0,-1 35 3-1,-3 50 4 2,-23 29 1-3,-27 26-2 1,-39-2 0 2,-36 0 4-3,-35-8 1 2,-27-19 0 0,-24-18-2-1,-18-16-6 1,-11-13-1-1,-13-16-61 2,-6-16-27-3,7-19-11 9</inkml:trace>
    </iact:actionData>
  </iact:action>
  <iact:action type="add" startTime="79227">
    <iact:property name="dataType"/>
    <iact:actionData xml:id="d10">
      <inkml:trace xmlns:inkml="http://www.w3.org/2003/InkML" xml:id="stk10" contextRef="#ctx0" brushRef="#br0">6003 14658 156 0,'-60'11'60'1,"12"-4"-47"0,-29-1-3 0,38-4-3 11,-26-2-11-11,-15-5 1 14,-16-5-10-9,-14-6-2-5,0-11 1 14,-6-13 1-14,0-4 10 13,3-12 4-13,9-2 17 14,11-3 9-14,16-8 10 14,11-10 4-14,16-9-15 13,20-2-7-3,6-10-12-3,18-9-5-7,15 6 1 3,15 3-7 4,15 2 1-1,23 3-1 1,16 7-1 1,20 12-1-8,18 9 1 0,21 20 1 12,15 15 2-12,14 13-1 14,-2 22-1-14,0 24 3 14,-4 20 2-14,-8 22 0 17,-3 24-1-17,-6 18 5 14,-18 8 4-14,-24 10 4 0,-29-7 2 13,-31-11 7-13,-32-2 4 13,-30-1-6-13,-23-10 1 14,-22-11-10-14,-11-10-2 13,-1-11-12-13,4-13-5 14,12-10-14-9,8-9-4-5,3-10-19 16,16-14-7-16,11-33-49 13</inkml:trace>
    </iact:actionData>
  </iact:action>
  <iact:action type="add" startTime="79799">
    <iact:property name="dataType"/>
    <iact:actionData xml:id="d11">
      <inkml:trace xmlns:inkml="http://www.w3.org/2003/InkML" xml:id="stk11" contextRef="#ctx0" brushRef="#br0">6461 13494 260 0,'3'-11'99'1,"3"-2"-77"-1,3-8-9 1,-6 13-7 12,3-3-8-12,6-2 0 14,6-5-20-14,5-6-10 13,13-8 16-13,12-2-14 0,11-3-4 13,13-1 13-8,11-1 7-5,12-1 9 14,12 6 5-14,10-1 1 14,8-2 2-14,5 6 4 13,10 4 4-13,3 1 9 14,3 10 7-14,3 8-5 14,0 8-1-14,3 18-6 13,-4 14 1-7,1 13-7-6,-12 5-3 13,-12 3-6-13,-18-5 0 14,-14-8 2-14,-19-11 3 14,-14-8-15-14,-10-11-8 0,-14-12-64 12,-9-22-50 3,-12-21 48-15</inkml:trace>
    </iact:actionData>
  </iact:action>
  <iact:action type="add" startTime="80128">
    <iact:property name="dataType"/>
    <iact:actionData xml:id="d12">
      <inkml:trace xmlns:inkml="http://www.w3.org/2003/InkML" xml:id="stk12" contextRef="#ctx0" brushRef="#br0">9283 12901 196 0,'33'16'74'1,"-19"-8"-58"0,4 8 7 0,-9-8 1 11,0 2-11-11,-6 4 0 14,-6-1-3-9,-9 5-1-5,-9 3-5 13,-11 1-16-13,-13 1-5 0,-9 4-57 13,-5-3-53 2,-4-3 40-15</inkml:trace>
    </iact:actionData>
  </iact:action>
  <iact:action type="add" startTime="80505">
    <iact:property name="dataType"/>
    <iact:actionData xml:id="d13">
      <inkml:trace xmlns:inkml="http://www.w3.org/2003/InkML" xml:id="stk13" contextRef="#ctx0" brushRef="#br0">8065 14266 184 0,'60'-2'71'1,"-21"10"-55"0,26 8-24 15,-26-9-14-15,17 1-20 0,19 0-4 12,14 3 27-12,21-3 15 15,15 2 32-6,18 1 18-2,18 0-15 5,20 2-8-12,22 3-16 6,17 2-4-6,18 6-3 14,18 0 0-14,18 0 2 0,12 2-1 0,11 6-1 11,4 8-6-11,6 7-1 14,11 3-2-14,-2 11 3 13,-4 3-18-13,-2-6-7 16,-13-5 16-16,-8-13 10 14,-12-11 19-14,-12-5 9 13,3-9 4-13,-12-7 1 14,-6-2-13-14,-6-9-6 14,-9-2-11-14,-12-3-1 0,-3-3 3 14,-14-2 4-14,-10-6 10 18,-8 1 5-18,-13-6 4 0,-5-2 1 13,-6-3-7-13,-12 2-2 13,-7 1-9-13,-5-3-2 14,-3 2-2-14,-12 3 1 14,-6 3-7-14,-6-5 1 13,15-9 3-13,-17-2 4 14,-13-10-1-9,-21-4-2-5,-14-4-5 14,-16-3 0-14,-11-9 4 13,-9-7 4-13,-6-8-1 14,-3-5 0-14,-7 2-1 14,-2-5 1-14,-3-5-2 13,-6-5-1-13,-3-4-2 14,-6 4 1-9,1-3-8-5,-7-1-2 14,-6 9-10-14,0 11-1 13,-3 20 6-13,-3 16 7 14,-2 14 4-14,-13 13 0 13,-12 10 1-13,-14 17 3 14,-21 9-2-14,-19 15 1 0,-17 7 0 19,-26 5 0-19,-22-2 2 14,-18-9 0-14,-17-7 0 0,-15-8 0 12,-12-11-3-12,-18-7 2 14,-9-6 3-14,-15-6 3 14,-24-4-4-14,-14-3-1 13,-19-3 0-13,-14 3 0 15,-18 0 0-10,-15 5 0-5,-3 3 0 13,-12 2 0-13,3 6-3 14,-3 7 2-14,6 6-1 14,4 8 0-14,5 5 0 13,14 3 0-13,16 8 4 14,12 0 3-14,20-1 2 13,19-4 3-8,26-6 4-5,21-2 1 14,21-1-2-14,23 1 2 14,28-1-2-14,20 9 0 13,24 15-10-13,21 13-3 14,24 14-1-14,23 5 0 0,19 6-4 20,20 4-1-13,18-4-17-1,24-4-8 2,30-9-69 4</inkml:trace>
    </iact:actionData>
  </iact:action>
  <iact:action type="add" startTime="81735">
    <iact:property name="dataType"/>
    <iact:actionData xml:id="d14">
      <inkml:trace xmlns:inkml="http://www.w3.org/2003/InkML" xml:id="stk14" contextRef="#ctx0" brushRef="#br0">21695 14388 228 0,'-3'-5'85'1,"0"5"-66"0,-12 10-10 3,6 1-9 3,-12 5-3 3,-8 8 1-5,-13 5-1 3,-18 2 0-1,-20 4 2 1,-21-3 0-7,-21 2 1 5,-27-5-9 2,-6-5-2 0,-17 0-3 0,-7-11 1 1,-9-5 2-3,4-13 5 2,2-14 5-1,4-13 5 1,17-10 3-1,15-16 3 0,24-3 10 1,21-8 5 2,27-10 0-5,26-19 0 2,24-13-14 3,30-14-4-5,21-10-7 4,26-7-3-3,28-12-5 3,20 3 0-2,21 11-3 0,24 5 0 0,12 24-1 2,20 32 2-3,16 31 1 1,17 40 1 0,9 32 2 1,7 42 2-1,-1 29-1 2,-3 32 4-3,-12 27-2 3,-17 5 1-3,-28 7 2 2,-29-4 2-1,-32-12-1 3,-31-9-1-5,-26-20 1 2,-25-17 1 1,-20-17 1 0,-20-10 1-1,-22-9-24 1,-18-15-12-1,-14-18-47 9</inkml:trace>
    </iact:actionData>
  </iact:action>
  <iact:action type="add" startTime="82590">
    <iact:property name="dataType"/>
    <iact:actionData xml:id="d15">
      <inkml:trace xmlns:inkml="http://www.w3.org/2003/InkML" xml:id="stk15" contextRef="#ctx0" brushRef="#br0">9265 15468 272 0,'-45'31'104'1,"4"-7"-81"0,-40 8-13 3,34-14-9 3,-31 1-16 2,-32-1-1-2,-33-4 2 1,-32-4 1 0,-25-7 8 0,-20-3-2-7,-15-5 2 4,-9-1 7 3,-6 1 4-2,-3-3 10 2,-3 3 7 0,6 2 1 0,6 3 3-2,2-3-11 2,22 1-4 0,12-3-7 0,20-3-2 0,16 0-1-1,17-3-2 1,15-2 1-1,12-3-1 0,9 0-7 1,6-8 0-1,3-2-13 0,17-3-2 1,13-3 3 0,12-5 1-1,11-3 13 2,12-2 7-3,13-8 2 2,11-11 3-1,9-11 0 1,6-4 1-1,6 7-4 3,6 8-3-6,6 8 4 5,0 11 1-2,6 5-2 1,-1 8-1 0,4 2-1-1,3 6-2 0,6 5 1 1,9 3-1-1,8 5 0 1,16 0 0-2,23-3-3 3,18-2 0-2,12 0 2 2,18-3 2-2,21 5 0 1,30 4 2-2,17 4-4 1,24 0 0 1,24 3-1 0,24 3-2 0,18-3 3-1,8-5 2 0,10-3 0 2,-6-3 2-2,-19-5-2 0,-11-2-1 0,-27-3 7 0,-18 2 3 2,-17 3-3-3,-31 6-2 1,-23 4 4 3,-24 4 2-3,-21 7-4 1,-15 13-2-2,-8 22-9 2,-16 24-5-1,-6 26 0 1,-17 10 0-1,-18 9 6 1,-21-9 1-1,-15-5 2 1,-12-10 0 0,-12-11-3 0,-6-10 0 0,-8-14-38-2,-7-10-17 1,-9-17-53 9</inkml:trace>
    </iact:actionData>
  </iact:action>
  <iact:action type="add" startTime="132378">
    <iact:property name="dataType"/>
    <iact:actionData xml:id="d16">
      <inkml:trace xmlns:inkml="http://www.w3.org/2003/InkML" xml:id="stk16" contextRef="#ctx0" brushRef="#br0">2862 10861 376 0,'0'-5'0'2,"-6"-14"-22"0,0 6-3 2,-8-13 1 5,-7-9 3-1,-3-7 15-1,-6 0 6 1,3 2 1-1,7 6 8-6,5 7 6 4,0 9 13 4,12 7 6-3,12 11-13 2,15 16-4-1,11 10-5 2,16 11 2-2,11 6 2 1,-2 2-1 1,-10-3-5-2,-14-8-2-1,-6-5-11 2,-12-7-3-1,-15-9-17 1,-12-13-8 0,-12-13 12-2,-15-11 6 2,-2-11 8 0,-4-10 5 0,0-7 12-2,4-7 7 2,-1-4-4 0,9 5 2-1,9 2-6 1,9 8-1-1,0 1-6 1,7 2-3-2,2 0-16 2,3 0-7 0,-12-13-84 8,-6-6-55-10,-12 3 65 2</inkml:trace>
    </iact:actionData>
  </iact:action>
  <iact:action type="add" startTime="132929">
    <iact:property name="dataType"/>
    <iact:actionData xml:id="d17">
      <inkml:trace xmlns:inkml="http://www.w3.org/2003/InkML" xml:id="stk17" contextRef="#ctx0" brushRef="#br0">2020 9861 176 0,'-89'-87'66'0,"53"42"-52"1,-21-8 28 3,37 34 9 4,-16-5-14 0,0 3-4-2,-3 0-13 2,-2 3-5-1,11 4-8 2,0 1-3-8,12 5 2 4,6 3-1 4,12 8 2-3,9 15-2 3,24 17 2-1,21 15-4-2,23 19-2 1,12 15-3 1,25 9 1 0,5 2 1 0,6 0 2-2,14 3-1 3,-8-8 2-1,0-8 7-1,-17-13 5 0,-13-11-3 3,-15-13 1-5,-12-10-8 3,-17-9-3-1,-6-7-10 1,-13-11-5-1,-8-14-26 1,-9-10-13-1,-3-13-14 1,-9-13-7 0,-9-6 9 7,0 3 2-8,0 0 30 0,-9 6 51 2,3 4 25-1,0 9 8-2,6 7 4 2,-6 6-22-1,6 8-11 0,0 10-13 3,6 6 13-9,6 12 8 3,6 12-4 4,2 7-3 0,7 6-10-1,9 5-1 1,-3 0-8 0,2-6-3-1,1-2-1 0,-9-5-1 1,-6-6 0 0,-12-2 0-1,-15-5 0 1,-18-6 2-1,-18-11 1 1,-14-7 3-1,-16-6-1 0,-8 1 0 1,6-4-6 0,-4-2-1-2,13 3-19 3,8 0-7-2,6 2-100 8,19 11-60-8,11 3 81 1</inkml:trace>
    </iact:actionData>
  </iact:action>
  <iact:action type="add" startTime="133980">
    <iact:property name="dataType"/>
    <iact:actionData xml:id="d18">
      <inkml:trace xmlns:inkml="http://www.w3.org/2003/InkML" xml:id="stk18" contextRef="#ctx0" brushRef="#br0">9324 11517 132 0,'-20'43'49'0,"-10"-14"-38"1,-15 18 10 2,18-23 4 6,-20 8-8-1,-25 0 1-1,-14-6-9 1,-18-7-1-2,-15-14-4 4,-3-13-1-10,0-10 3 9,6-12 10-2,8-4 5-1,10-11 2 2,15-13 3-1,14-14-1 2,16-10 2-1,17-13-9-1,18-13-3 0,21-9-8 0,21-2-3 1,24-3 0 0,17 1 0-2,27 10-7 3,30 10 0-2,21 16-6 1,30 25-1-1,18 25 2 2,14 33 3-4,3 39 3 4,4 39 1-3,-22 35 3 3,-17 27 3-3,-27 10 2 2,-33 6 1-1,-36-17-7 2,-32-10-2-2,-39-5 0 0,-27-16 2 1,-33-16 0 0,-26-16-1-1,-21-19 3 0,-24-15 0 0,-15-19-17 1,-3-18-5-1,-6-16-46 1,-3-11-18 1,9-8-21 3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5:23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950">
    <iact:property name="dataType"/>
    <iact:actionData xml:id="d0">
      <inkml:trace xmlns:inkml="http://www.w3.org/2003/InkML" xml:id="stk0" contextRef="#ctx0" brushRef="#br0">11310 5649 40 0,'-3'-5'16'1,"3"5"-12"0,0 0 9 2,0 0 5 5,-3 0-13 1,0-3-2-2,0 3-2 0,-3 0-1 0,-3 0 6 2,-3 5 6-3,-3 1 5 3,-6-1 2-3,-5 3 1 3,-7 0 2-3,-6 0-6 2,-5 0-1 0,-10-1-3 0,-9-1 0 0,-8-1-6-1,0-2-4-6,-4-3 1 5,-5 0 0 2,-10 0 3-1,-5 0-3 2,-3 0-2-3,-9-3 0 1,-3 6 1 1,-9-3-3 0,-3 0 0-1,-3-3-1 2,0 3 0-3,3-3 2 3,2 1 2-2,-2-4 1 0,6 1 1-1,6 3 0 3,3-6 0-3,6 2-2 3,6-2 1-3,5 0-2 3,7 1 2-2,6-1 0 1,14 0 1-1,10 0 2 2,8 0 3-3,9-5 7 1,9-3 4 1,7-3-6 0,2-5-3-1,6-5-6 1,3 3-4-2,0-9-5 3,-3-10 0-2,3 0-7 0,-3 0-3 1,0-10-6 0,-3-1-2-1,0-5 7 1,1 11 4-2,5 0 7 2,3 8 2 0,3 5 8-1,9 2 4 1,3 3-1 1,5 3 0-3,7 5-3 1,3 1 1 0,6 7-4 2,6 0-2-3,8 0-3 3,10 5-1-3,11 6 2 3,7 3 0-1,11 2 1-1,6 0 0 1,13 0-3-1,11 5 2-1,12 0 3 3,9 6 1-2,15-1-4 1,11 3-1-1,10-5 1 1,11 0 0-2,13-5 3 4,5-3 3-4,1-5-4 2,-1-6-1-1,-2 3 0 1,-1-5 2-1,-5 2 1 1,-1-2 3-1,-2 3-5 1,5-1-3-1,-2 6 3 1,-4 2 1 0,4 3 0-1,-1 3-2 0,1 7-2 1,-10 4 1 0,-2-7-4 0,-7 4 1-1,-8 2 2 0,-12 0 3 0,-6-5-2 3,-15 6-2-6,-12 4 4 8,-12-13 1-7,-9 3 0 2,-11-2-2 0,-10-4 3 1,-12 4 0-1,-8-1-6 2,-12 3 0-2,-10 0-1 0,-11 2 2 1,-3 4-1-1,-9 4-1 0,-6 14 3 1,-6 5 2-1,-6 13-2 2,-9 8-2-3,-6 1 2 2,-6 7 0 0,-8 5 1 0,-4 1 2-1,-6 7-1 1,-2-5-1-1,5-5-4 0,-3-14-2 1,4-4-4 0,-1-6-1-1,0 0 1 0,-5-8 4 1,-7-3-2 0,-5 1 1 1,-4-9 1-3,-2-2 2 0,-7 2 2 2,-8-7 1 0,-9-1 1 0,-7-2 2-1,-14-5-3 0,-21-9 0 0,-12-4 1 2,-20-9 0-2,-13-7 4 1,-11-4 2-1,-13-7-2 0,-2-2-3 0,-7 4 2 1,1-7 2-1,-6 7 7 1,2-2 2-1,1 3-5 1,6-1-1 0,-1 1-4-1,10-3-1 0,2 0 1 1,7 0 2-1,2-3-3 1,10 3-2-1,14 5-3 1,15 3-1 0,15 2-53 7,15 3-58-8,24 6 28 0</inkml:trace>
    </iact:actionData>
  </iact:action>
  <iact:action type="add" startTime="39195">
    <iact:property name="dataType"/>
    <iact:actionData xml:id="d1">
      <inkml:trace xmlns:inkml="http://www.w3.org/2003/InkML" xml:id="stk1" contextRef="#ctx0" brushRef="#br0">6291 6570 52 0,'-68'0'22'0,"29"0"-18"1,-26-6 11 3,35 6 5 4,-12 0-5 0,-11-2 0-2,-10-1-5 3,-5 0 1-3,-10-2-6 3,-5-3-1-1,-9-2 0-2,-4-6 0 1,-5-3 4 2,0-5 5-2,-6-2 4 0,3-1 2 0,3-2 3 2,5-2 3-2,7-9-13 3,3 3 2-9,5-8 0 2,7-3-1 5,14-10 2-1,19 0-6 2,11-3-1-6,15-8-2-2,24-8-1 14,21-5-8-14,20 0-2 14,22 6-3-14,20 7 0 13,15 8 2-13,12 3 4 12,15 5-4-12,6 13 2 14,9 16 2-14,12 11 1 14,-1 13-2-14,4 5 2 13,3 17-1-13,-12 12-2 14,2 19 3-14,-14 16 2 0,-15 5 2 12,-15 5 3-12,-20 9-5 21,-19 4-1-21,-23 1 2 0,-22-9 1 12,-17 12-1-12,-15-9-2 14,-12-8-28-14,-11-7-11 13,-4-14-47 2</inkml:trace>
    </iact:actionData>
  </iact:action>
  <iact:action type="add" startTime="39797">
    <iact:property name="dataType"/>
    <iact:actionData xml:id="d2">
      <inkml:trace xmlns:inkml="http://www.w3.org/2003/InkML" xml:id="stk2" contextRef="#ctx0" brushRef="#br0">7467 5659 116 0,'36'-42'44'1,"-12"21"-35"0,14-6 3 0,-14 17-3 0,12-3-5 17,11-1-1-17,7 4-1 0,12-1-2 12,5 9-2 3,6 7-1-15,1 11 2 13,5 13 0 2,-3 16 7-15,1 0 6 0,-10 8 3 0,-5 5 0 12,-13 11-5-12,-11 5-2 13,-15-3-4-7,-12 1-1-6,-15 4 3 0,-15 6-1 13,-15-2 0-13,-15 2-1 13,-14-16 0-13,-13-5 0 14,-11-8 0-14,-9-14 0 13,-9-9 2-13,-7-12 3 14,-2-7 2-14,-6-14-3 14,3-10 0-9,3-14-1-5,12-10 1 14,11-8 4-14,19-10 5 13,20-9 4-5,22-18 4-1,20-10-7 0,26-4-3-2,25 1-8 2,24-3-3-1,26-2-7 0,21 12 0 1,18 12-23 0,18 20-8-2,17 14-54 13,13 26-57-12,5 11 42 0</inkml:trace>
    </iact:actionData>
  </iact:action>
  <iact:action type="add" startTime="42171">
    <iact:property name="dataType"/>
    <iact:actionData xml:id="d3">
      <inkml:trace xmlns:inkml="http://www.w3.org/2003/InkML" xml:id="stk3" contextRef="#ctx0" brushRef="#br0">15054 6527 84 0,'-3'0'33'1,"-9"8"-26"0,-14 8-2 0,14-8-2 0,-15 5-3 10,-9 6 0-10,-14-1 0 14,-16 1 2-14,-8-1-1 14,-16 4-1-10,-11-1-2-4,-6 0 1 13,-9 0 3-13,-9-2 1 14,-15-12 7-14,-3-4 4 17,-3-8-1-12,1-11 0 1,2-5 1 1,6-14 4-1,9-10-4 1,12-10 2-4,11-6-5 6,16 0-1-9,15 0-6 14,14-8 8-14,19-5 5 0,17-5-1 12,21-6 3-12,24 1-10 0,20-1-3 13,25-2-6-13,29 10-1 14,24 11-4-14,24 10-1 13,21 22 5-13,11 5 2 14,10 23-2-9,5 20-1-5,4 23-4 14,-10 8 1-14,-2 10 1 14,-18 25 2-14,-27-1 1 14,-21 6 1-14,-30-14-3 13,-24-5 2-13,-20 0 1 14,-21 1 0-14,-18-4 2 13,-15 3 1-7,-12-10-23-6,-6-3-9 14,1-11-54 0</inkml:trace>
    </iact:actionData>
  </iact:action>
  <iact:action type="add" startTime="42766">
    <iact:property name="dataType"/>
    <iact:actionData xml:id="d4">
      <inkml:trace xmlns:inkml="http://www.w3.org/2003/InkML" xml:id="stk4" contextRef="#ctx0" brushRef="#br0">17159 5768 132 0,'74'-50'49'1,"-32"34"-38"0,23-11-3 12,-26 17-2-12,21-1-7 14,17 3-2-14,15 3-1 13,12 8 3-13,12 10-2 20,4 13 1-20,5 6 0 0,3 2-2 13,3 22 3-13,-12 13 0 14,-12 13 1-14,-18-5 0 13,-23 2 0-13,-25 6 2 0,-26 5 5 13,-24-1 6-13,-30-7-5 13,-29 3-2-13,-24-3 1 14,-27-5 2-8,-21-11-4-6,-24-13 6 0,-20-21 2 12,-10-22-4-12,-2-20-1 14,5-25-2-14,12-15 1 14,31-21 2-14,26-19 5 13,29-6 1-13,28-17 0 14,26-9-1-14,24 0-1 13,30 3-5-7,24 3 0-6,23 7-7 14,40 17-3-14,40 28-15 13,52 38-4-4,41 44-33-3,45 38-13 1,38 50-14 7</inkml:trace>
    </iact:actionData>
  </iact:action>
  <iact:action type="add" startTime="72102">
    <iact:property name="dataType"/>
    <iact:actionData xml:id="d5">
      <inkml:trace xmlns:inkml="http://www.w3.org/2003/InkML" xml:id="stk5" contextRef="#ctx0" brushRef="#br0">311 7617 64 0,'6'-5'24'0,"-3"5"-18"0,0 3-2 6,3-1-2 2,6 4-2 0,-3 4 0-1,12 11 6 0,9 16 4 2,2 16 1-2,16 6 3 0,6 4-7 1,14 9-4-1,4 10-2 1,11 5-1-1,0 0 2 2,4-10 3-2,5 0 4 0,-3 5 2 0,3-3-3 1,-8-5-3 0,-1-2 4 0,-3-14 4-1,1-8-3-5,-10-8 2-1,-5-7-7 19,-16-4-3-14,-5-7-1 3,-6-5 1-8,-15-6 1 5,2-2-4 1,-14-9-1-3,-3-7-15-3,-9-6-4 14,-3-4 0 0,-12-9 4-14,0-3 12 14,-2-4 3-14,5-1 2 13,-6 0 7-13,6 3 5 14,0 2 7-14,3 6 5 14,3 3-8-14,3 5-4 0,3 2-10 12,3 6-3-12,6 5 0 14,9 8 0-14,-3 7 1 0,9 9 0 12,2 5 2-12,1 6 3 14,3-3 2-14,-9-1-3 14,-3-2-3-9,-6-2-3-5,-4-3 1 14,-8-6 3-14,-8-5 1 14,-13-5 10-14,-9-5 3 13,-12-3-5-13,1-3-4 14,-10 3-2-14,3 0-1 13,1 3-24-13,11 5-9 14,0 8-57-9</inkml:trace>
    </iact:actionData>
  </iact:action>
  <iact:action type="add" startTime="77763">
    <iact:property name="dataType"/>
    <iact:actionData xml:id="d6">
      <inkml:trace xmlns:inkml="http://www.w3.org/2003/InkML" xml:id="stk6" contextRef="#ctx0" brushRef="#br0">15638 8964 64 0,'-33'-3'24'1,"18"9"-18"0,-12 4 4 12,12-2 4-12,-5 5-2 14,-10 6 1-14,-9 7-5 13,-8 4 0-13,-10 4-5 14,-9 6-2-9,-8-1 0-5,-9 1-1 14,-13 0 4-14,-2-9 2 13,-15-7 4-13,-6-3 4 14,-3-10-4-14,-6-8 0 0,-3-6-4 13,3-8 1-13,3-4-4 19,6-9 0-19,6-8 1 0,3-5 2 13,12-5 3-13,5-9 5 14,10-2 3-14,11 1-5 0,13-7-2 12,5-4 3-12,16-11 2 14,11-3 3-14,12 0 1 14,12-5-4-14,12-2 1 13,12-4-9-13,12 6-2 14,17 3-8-9,13 0 0-5,17-1-6 14,18 9 1-14,15 5-1 18,15 10 1-13,18 14-9 2,18 15-1-1,3 17 4 1,2 20 6-1,-5 17 0 2,-12 10 3-3,-6 13 1 3,-12 19 2-3,-12 13 1 2,-21 10 1 0,-18 1 0-2,-23 2 2 3,-22 6 5-1,-23-11 4 0,-27-3 2-3,-26-2 3 3,-22-3-5 0,-17-6-1-1,-16-7-4 1,-8-8-1-7,0-8-6 13,-3-5 1-13,6-3-22 0,2-6-10 13,13-2-66 2</inkml:trace>
    </iact:actionData>
  </iact:action>
  <iact:action type="add" startTime="83422">
    <iact:property name="dataType"/>
    <iact:actionData xml:id="d7">
      <inkml:trace xmlns:inkml="http://www.w3.org/2003/InkML" xml:id="stk7" contextRef="#ctx0" brushRef="#br0">20769 9618 4 0,'-125'-64'2'1,"69"24"-1"0,-31-20 13 2,46 36 5 6,-16-13-5-3,-8-14-1 3,2-12 2-2,4-11 2 1,2-3-7 0,10-13-3-1,11-8-4 0,15-2-3 1,18 2-32 0,21-5-14-1</inkml:trace>
    </iact:actionData>
  </iact:action>
  <iact:action type="add" startTime="83573">
    <iact:property name="dataType"/>
    <iact:actionData xml:id="d8">
      <inkml:trace xmlns:inkml="http://www.w3.org/2003/InkML" xml:id="stk8" contextRef="#ctx0" brushRef="#br0">20987 7760 96 0,'193'-66'35'1,"-83"50"-27"0,54 11-4 2,-75 8-3 6,27 12-3-4,24 20 0 4,12 12 8-2,3 12 4 1,3 17-3 0,-13 28-2-2,-11 12 11 2,-15 16 6 0,-20 9-7-1,-28-4-3 0,-26 14-5 1,-30-3 0-1,-21-13-4 1,-21-8-2-7,-24-8 2 5,-23-13 2 4,-15-13 2-4,-16-11-6 1,-17-8-2 1,-6-16-9-1,-12-13-4 1,-11-8-32 6,-7-13-37-6,3-3 19-1</inkml:trace>
    </iact:actionData>
  </iact:action>
  <iact:action type="add" startTime="89428">
    <iact:property name="dataType"/>
    <iact:actionData xml:id="d9">
      <inkml:trace xmlns:inkml="http://www.w3.org/2003/InkML" xml:id="stk9" contextRef="#ctx0" brushRef="#br0">3217 10401 104 0,'-36'-16'38'1,"12"13"-29"0,-9-2 3 2,15 5 1 5,-2 0-8-1,-10 0-3 1,-3 3-1-1,-6-3-1 1,-2 0 0-1,-7 0 0 0,0 0 2 1,1 0 1-1,2 2-1 1,1-2-2 0,2 0 7 0,-6-2 5 0,-2-4-4-2,-1-4 0 3,-3-3 5-3,4-3 1 2,5-3-7-1,9-5 9-6,-2-5 6 6,5-5 2 0,3-6 1 0,9-8-8 2,1-2 0-2,11 0-4 1,3-3 2-1,12 5-15 0,9 1-4 1,11-1-12 1,13 1-3-3,15 2-3 1,-1 2 0 1,7 4 8-1,5 4 6 3,7 9 5-5,-7 7 2 3,13 6-2 0,-7 8 0-1,9 7 2 0,1 6 0 1,-1 8 3 0,3 11 1-2,1 7 3 3,-4 3 1-2,-2 3-1 1,-7 5-1-1,-6 5-3 1,-8 3 1-1,-15 0 0 1,-4 0 1 1,-14 0 2-4,3 5 1 2,-15-5 3 1,-3-3 1 1,-15-2-1-3,-3-1-1 1,-6-2 1 2,-12-5 1-2,3-3-5 1,-5-8-2-1,2-5-2 0,3-8-2 0,6-3 1 1,3-2 1-1,6-6-17 2,0-3-4-2,6 1-81 8,15-6-48-7,9-7 66-1</inkml:trace>
    </iact:actionData>
  </iact:action>
  <iact:action type="add" startTime="90357">
    <iact:property name="dataType"/>
    <iact:actionData xml:id="d10">
      <inkml:trace xmlns:inkml="http://www.w3.org/2003/InkML" xml:id="stk10" contextRef="#ctx0" brushRef="#br0">3333 9858 32 0,'0'-2'13'1,"-3"4"-10"0,6-2 11 4,-3 0 5 2,0 0-8 1,0 0-3-1,0-2 1 1,6-1 2 0,-6 0-2-1,3 1 2 1,3-3 0 0,-6-1 3-1,5 1-5 0,1 0-1 0,3-3 0 1,0 2 2 0,3-2-3-1,-3 1 1 0,3-4-5 1,3-2 0-1,9-3-1 1,-3 0-2-7,8 3 1 6,4 0-4 3,6-3 2-4,-7 2 1 2,7 1 0-1,0 0 4 1,3-3 2 1,2 0 0-3,4 0-1 2,5 0-3-1,4 1-2 2,2-1-2-3,4 0-1 2,-3 3-5-1,2-3-2 1,4-3 2-1,-1 1 5 2,6-1 2-3,4 3 1 1,2-2-3 2,4-1 2-2,11 1 1 2,-6 2 2-3,9-3 3 2,-5 1 2-2,8-3 8 3,3-3 2-3,3 0-2 2,4-2 1-1,8 2-9 1,0 0-4 0,6 0-5 0,3 0-1-1,9 0-1 0,6 3 0 2,5-2-4-1,4 4-2-3,30 3 5 4,-12 0 4-2,-7 6 4 1,-2 7 3-3,-6 0-3 4,3 6 0-3,2 8-3 2,7 2-1-1,9 8-1 1,-4 0 0-1,4 8 4 1,-3-2 1-1,-1 2 1 1,1-3 2-1,-12 6-3 1,0-3 0-1,-4 6 5 0,4 2 3 0,-6 0-2 1,3 8 2 0,-9 5 0 0,-1 0 1 0,-5 6-6-2,-6-6-2 1,-15-8-2 3,-15-5 1-3,-11-8-2 0,-10-2-1 0,-14-6 1 3,-13-5-1-5,-11-3-5 2,-13-2 1 1,-8-3-25 0,-6-6-10-1,-6-2-16 8,-9-5-34-8,-9-6 19 0,-6-7 30 2,-3-6 19-2,-3-2 116 23,-2-1-38-21,8 11-8-3,12 11-25 2,15 10-10-1,14 11-2 1,13 8 2-1,9 5-7 1,-1 0 2-7,-2 0 2 5,-12-2-6 3,-13 2-1-3,-14 3-7 2,-18-1 0 0,-17 1 1-1,-19-5 1 0,-18-4-2 1,-14-7 2-1,-3-8-15 1,-1-5-6-2,1-6-42 11,3-7-32-9,11-9 37-1</inkml:trace>
    </iact:actionData>
  </iact:action>
  <iact:action type="add" startTime="91453">
    <iact:property name="dataType"/>
    <iact:actionData xml:id="d11">
      <inkml:trace xmlns:inkml="http://www.w3.org/2003/InkML" xml:id="stk11" contextRef="#ctx0" brushRef="#br0">10712 9671 144 0,'-3'-56'55'0,"6"27"-43"0,2-8-3 6,1 24-5 1,6-3-11 2,9-3-3-2,9 3-23 0,12 3-9 2,8 3-5-2,13 2-1-1</inkml:trace>
    </iact:actionData>
  </iact:action>
  <iact:action type="add" startTime="91575">
    <iact:property name="dataType"/>
    <iact:actionData xml:id="d12">
      <inkml:trace xmlns:inkml="http://www.w3.org/2003/InkML" xml:id="stk12" contextRef="#ctx0" brushRef="#br0">11789 9430 112 0,'98'10'44'0,"-62"9"-35"1,24 5 12 4,-34-6 1 1,13 11-6 2,6 16 1-1,8 6-6 2,-2 9-1-2,-4 9-6 1,-8 11-3-7,-12 4 0 5,-9-4-1 3,-15-1 0-2,-18 0 0 0,-15 3 2-1,-15-5-3 3,-14 0 0-3,-10-11 1 3,-8-5 2-2,-12-8 3 1,-12-6 2-1,-7-10-1 1,-14-7-1-1,-6-7 1 3,-3-12 1-5,-3-11 1 2,4-8 2 0,7-11 4 1,13-12 1-1,18-12 5 2,15-12 4-2,17-11-1 1,16-14-2-1,11-15-9 1,15-13-3-2,12-1-3 3,9-7-1-2,15-1 3 0,12 9 3 1,14 13-11 0,22 7-4-1,20 11-60 1,30 19-27-1,24 16-25 8</inkml:trace>
    </iact:actionData>
  </iact:action>
  <iact:action type="add" startTime="93255">
    <iact:property name="dataType"/>
    <iact:actionData xml:id="d13">
      <inkml:trace xmlns:inkml="http://www.w3.org/2003/InkML" xml:id="stk13" contextRef="#ctx0" brushRef="#br0">13870 10708 64 0,'-63'-6'24'0,"24"4"-18"1,-20-4 7 4,32 4 3 3,-15 2-6 0,-5 0-3-1,-10 0-2-2,1-3-1 3,-7 1 0-7,-2-1 0 13,-7 0-2-13,-2 1 1 14,-4-1 4-14,4-8 4 14,-3-2-2-14,-1-5 2 13,4-4 0-13,-1-4 1 14,7-3-2-14,6-3-1 0,8 0-5 19,9-5 6-19,4 6 3 0,11-4 0 12,6 3 2-12,9-2-6 0,3-6-1 13,6-2-6-13,6-6-4 14,3 1 3-14,6-1 1 17,6 1-3-17,6-1 1 14,9 6-2-14,8-1-2 0,7 4-2 15,9-1-1-15,5 3 4 14,10 2 1-14,5 4-1 13,9 2 0-13,1 5-1 14,2 5 3-14,3 9 0 14,1 7 1-14,5 8 0 13,-6 9 0-13,-3 9-3 14,-2 6 2-9,17 11 3-5,-9 5 1 14,-8 8-1-14,-13 8 1 13,-8 0-2-13,-13 0-1 14,-11-6 3-14,-12-5 0 14,-9 1-1-14,-10 2 1 0,-8 0 0 14,-8 2 1-14,-7-2 0 18,-9-5 0-18,-6 2-2 0,-6-10-2 13,-2-6 3-13,-1-5 2 13,-3-5 0-13,4-3 0 14,5-2-3-14,3-6-2 14,6-5 3-14,3-3 0 13,7 0-1-13,2-2 1 14,3-3-35-9,3 0-13-5,0-3-42 14</inkml:trace>
    </iact:actionData>
  </iact:action>
  <iact:action type="add" startTime="94066">
    <iact:property name="dataType"/>
    <iact:actionData xml:id="d14">
      <inkml:trace xmlns:inkml="http://www.w3.org/2003/InkML" xml:id="stk14" contextRef="#ctx0" brushRef="#br0">13748 9925 124 0,'6'-27'49'0,"0"19"-38"1,-1-2 6 3,-2 7-1 5,3-2-9-2,0-3-4 0,3 0 0 2,6-3 0-3,6-2-1 3,3-3-4-8,9-5 1 4,5-3 1 3,7-2 2-1,6-6 1 2,2-5 1-2,13-3 13 0,5-2 6 1,6-3-3 0,4 5-1 0,-1 6-7-2,3 2-2 2,7 0-9-1,2 3 0 2,3 0-1-2,9 8 2 0,4 2-1 2,2 6-1-3,-3 0 1 3,0 2-1-4,0 1 0 4,-3 4 0-2,1 6 0 1,-7 6 2-2,3 4 1 3,3 6 3-3,0 5-5-5,1 11-1 13,-1 10 0-13,-3 9 2 14,0 2-1-14,-12-3-1 0,-8 0 1 13,-13-5-1-13,-8-5 0 13,-7-6 0-13,-8-7-3 14,-12-6 2-14,-6-5-17 14,-10-3-5-14,-5-5-20 14,-12-8-5-14,-12-11-13 14,-5-7-19 0,-4-9 30-14</inkml:trace>
    </iact:actionData>
  </iact:action>
  <iact:action type="add" startTime="94517">
    <iact:property name="dataType"/>
    <iact:actionData xml:id="d15">
      <inkml:trace xmlns:inkml="http://www.w3.org/2003/InkML" xml:id="stk15" contextRef="#ctx0" brushRef="#br0">16775 9575 156 0,'12'11'60'1,"3"10"-47"0,20 13 17 0,-17-15 3 11,6 7-14-11,0 4-5 0,0-1-9 13,-4-3-4-13,-5-2 0 13,-6 2-1-13,-6-2 0 0,-9-3-29 13,-6 0-13-13,-8-2-40 20</inkml:trace>
    </iact:actionData>
  </iact:action>
  <iact:action type="add" startTime="94773">
    <iact:property name="dataType"/>
    <iact:actionData xml:id="d16">
      <inkml:trace xmlns:inkml="http://www.w3.org/2003/InkML" xml:id="stk16" contextRef="#ctx0" brushRef="#br0">17334 9999 124 0,'27'-61'49'1,"-21"42"-38"0,9-7 6 12,-6 18 1-12,6-5-12 14,6-3-4-9,5 0-1-5,7-3 1 14,6 3-1-14,9 6-3 0,5 2-1 12,7 8 2-12,5 5 0 14,7 6 14-14,2 10 8 13,3 13-4-13,-2 19 1 0,-10 13-7 13,-8 6-1-13,-13 2-6 20,-11 11-3-20,-15 2 2 14,-18-2 0-14,-18-11-4 0,-21-3-1 12,-17-7 3-12,-13-11 1 14,-20-16 2-14,-12-14 0 14,-9-12 4-14,0-16 3 13,-3-14-6-13,8-13-1 14,13-10 4-9,15-8 5-5,17-3-1 14,16-3 3-14,17 1-2 13,15-6 0-13,15-3-1 14,18-2 0-5,14 0-4 0,16 11 0-5,12 7-10 3,17 6 0 0,21 20-44 0,21 25-19-1,24 26-51 7</inkml:trace>
    </iact:actionData>
  </iact:action>
  <iact:action type="add" startTime="104995">
    <iact:property name="dataType"/>
    <iact:actionData xml:id="d17">
      <inkml:trace xmlns:inkml="http://www.w3.org/2003/InkML" xml:id="stk17" contextRef="#ctx0" brushRef="#br0">5142 11179 48 0,'-26'-3'19'1,"11"3"-15"0,-18 3 6 2,15-1 1 5,-12 4-2 0,-11-1 2-1,-10 0-8 1,-8 0-2-1,-10-2-1 0,-2 2 0 1,-7 3 0 0,-8 6 0 1,0-1 8-3,-4 0 7 2,1 0 2-1,-12 0 1 1,0-5-3 0,-1-2 1-1,1-4-9 1,0-4-4 0,0-4-2-1,9-2 1-1,2-5-1 3,4-3 2-8,9-2 0 4,5-1 5 4,7 1 5-2,11-3-5 1,6-1 0-1,4-1-4 0,14-4-3 1,-3-2 4 2,15-3 1-5,1 1 0 5,8-4 1-5,6-2-4 2,12-5 0 0,-1 0-3 1,13-1-1-1,9-4 1 1,12-4 2 0,8-4 3-1,10-6 2-1,14 0-3 4,16 3-3-3,5 5-3 0,21 8-1 0,6 5-1 1,3 8 3 0,36 1 0 0,-9 4 1-1,-7 11 0 1,-8 8 2-2,-3 6-3 2,-6 7 0 0,-6 11-1 0,-9 13 0-1,-2 11 0 0,-16 10 0 1,-3 8 2 0,-12 8 0 0,-14-2 0-1,-16-1 0-1,-14 6 2 3,-12 3 1-3,-21-4 3 3,-21 1 1-2,-12-3 1 1,-14-7 0-2,-25-9 4 2,-8-5 5-1,-9-6-7 3,-7-1-1-4,-2-7-5 1,9-7-1 0,5-5-1 2,10-9 1-2,5-7-7 1,13-6 1-2,11-7-12 2,9-6-3 1,13-5-51 4,11-6-52-4,15-10 30-2</inkml:trace>
    </iact:actionData>
  </iact:action>
  <iact:action type="add" startTime="105715">
    <iact:property name="dataType"/>
    <iact:actionData xml:id="d18">
      <inkml:trace xmlns:inkml="http://www.w3.org/2003/InkML" xml:id="stk18" contextRef="#ctx0" brushRef="#br0">4806 10938 172 0,'3'-3'66'0,"0"1"-52"1,0-6 10 7,-3 8 0-2,0 0-12 1,0 0-4 1,0 0-8-1,0 0 0 0,0 0 0 1,0 0-3-7,0 0 0 6,0 0-3 0,0 0 1 0,0 0 3 2,0 0 1-3,0 0-2 3,0 0 2-3,0 0 3 2,0 0 1 0,0 0-1 0,0 0-2-2,0 0 3 2,0 0 0 0,0 0-4-1,3 5-1 1,6-2 1 0,-6-1 0-2,3 1 1 3,6 0 0-3,-3 2 0 3,3 0 2-2,2 0-3 1,4 3 0-1,0 0 1 1,3 0 0-1,3 3-3 2,6-1 2-3,5 6 1 2,1 0 2-1,6 3 1 1,2-1 1-1,7 1-5 1,2-1-1-1,7 3-2 1,3 3 3 0,8 0 0-1,6-3 3 0,-2 0-1 1,8 1-1-1,3-1 3 1,7 0 0-1,5 0-1 1,6 0 1-1,-3-2-2 1,9-1-1-1,1 1 1 3,5-1 1-6,3-5-1 5,3-2 2-2,9-3 0 1,6-5 1-1,3-3-2 1,8-6-2-1,1-2 3 1,-3-2 2 0,-3-6 4-1,-3-5 2 1,-12 2-3-1,-6-2 0 0,-9 0-3 1,12-3 2 0,-21 6 0-1,-18 2 1 0,-8 3-4 1,-16-1-3 0,-8 4-5 0,-9 2 0-1,-10 2-31 1,-5 6-12-2,-6 6-53 9</inkml:trace>
    </iact:actionData>
  </iact:action>
  <iact:action type="add" startTime="106436">
    <iact:property name="dataType"/>
    <iact:actionData xml:id="d19">
      <inkml:trace xmlns:inkml="http://www.w3.org/2003/InkML" xml:id="stk19" contextRef="#ctx0" brushRef="#br0">8125 11115 208 0,'18'-32'77'1,"0"22"-60"0,5-6-5 4,-5 13-4 2,6 1-14 1,12 2-3-2,5 5-2 3,7 3-1-1,3 2 7-1,-1 4-4-6,1 2-2 7,0 2 4-2,-4 6 2 1,-5 5 5 1,-6 3 2 0,-7 2 2-1,-8 1 2 0,-3 2-3 2,-6 0-2-3,-6 2-5 3,-3-4-2-2,-6-1-50 7,0-2-36-6,-3 0 32-1</inkml:trace>
    </iact:actionData>
  </iact:action>
  <iact:action type="add" startTime="106781">
    <iact:property name="dataType"/>
    <iact:actionData xml:id="d20">
      <inkml:trace xmlns:inkml="http://www.w3.org/2003/InkML" xml:id="stk20" contextRef="#ctx0" brushRef="#br0">8336 11110 220 0,'-9'-40'85'1,"6"8"-66"0,-3-7-3 4,6 23-7 4,0-3-7-3,3-4 1 1,3-9-13 0,9 0-3 1,9-5 6 0,9-3-3-7,11-5-1 4,10-2 7 3,8-6 3-1,16-5-3 2,8-1-1-1,12 4 2 1,10 2 3-4,11 5 1 3,12 6-1-1,8 5-2 1,10 8 1 0,0 10-1-1,-3 14 0 0,-6 10 0 1,-6 14 0 0,-9 20 2-1,-21 20 0-1,-18 12-3 3,-17 6 2-1,-25 2 3-1,-17 6 1 1,-21 2-1-1,-24-2 1 1,-20 0-2-1,-25-1 2 1,-14-2 0 0,-16-5 3-1,-14-11-5 0,-12-10-1 0,-6-14-2 1,-12-13 0 0,3-13 11 0,-3-16 5-2,1-21 3 1,11-11-1 4,14-10 5-6,19-11 1 2,18-13 2 1,17-22 0 0,13-25-11 0,26-9-5-1,24-5-8 0,29 5-2 1,25 14-8-1,23 10-2 1,27 21-28 1,33 24-12-3,33 32-57 9</inkml:trace>
    </iact:actionData>
  </iact:action>
  <iact:action type="add" startTime="118868">
    <iact:property name="dataType"/>
    <iact:actionData xml:id="d21">
      <inkml:trace xmlns:inkml="http://www.w3.org/2003/InkML" xml:id="stk21" contextRef="#ctx0" brushRef="#br0">12944 11237 16 0,'3'-11'8'1,"0"9"-6"0,0-4-1 0,0 4 0 11,0-1-1-11,0 0 0 14,0-2 2-14,3 0 3 13,0 0 2-13,0-1 3 14,0 1-7-8,0 0-4-6,0-1 0 13,-1 1 2-13,1 0-2 14,0-1 0-14,0-1 1 13,0-1 2-13,0 0-3 0,0 0-2 13,3 0 2-13,-3 0 2 14,3 0-2-14,-3 0-2 13,0 0 2-7,0 0 0-6,0 0-8 14,-3 0-4-3,0 0 4-3,0 0 3-1</inkml:trace>
    </iact:actionData>
  </iact:action>
  <iact:action type="add" startTime="119873">
    <iact:property name="dataType"/>
    <iact:actionData xml:id="d22">
      <inkml:trace xmlns:inkml="http://www.w3.org/2003/InkML" xml:id="stk22" contextRef="#ctx0" brushRef="#br0">14212 10475 92 0,'30'-40'35'1,"-12"27"-27"0,14-8 7 0,-17 13 0 11,3-3-8-11,6-2-4 14,3 0-5-14,2 0-1 13,4 2-1-13,3 3 0 14,0 5 0-8,2 3 0-6,4 6-2 15,3-1 1-15,2 3 5 14,7 3 4-14,-1 4 1 14,4 9 0-14,3 11-3 13,-4 7 1-13,1 11-2 0,-4 0-1 13,-5 2-2-13,-9 4 1 18,-7 4 3-18,-5 3 1 13,-9 3 3-8,-12 0 3-5,-9 0-2 13,-12-1 1-13,-9-2-5 14,-12-7 0-14,-8-12 3 14,-10-12 1-14,-5-11 1 13,-7-11 0-13,4-11-4 15,-1-7 2-15,4-11 3 0,-1-8 4 0,1-5 2 12,2-8-2-12,3-8 2 13,10-5 1-13,8-8-1 14,12-3 8-14,15-3 3 13,15-2-6-13,12 0 1 14,21-16-10-14,11 8-2 14,7 11 1-9,9 10 1-5,5 13-5 13,0 14-4-13,-2 12-10 17,-1 17-3-10,-5 18-36-1,-4 21-14-1,-5 14-51 10</inkml:trace>
    </iact:actionData>
  </iact:action>
  <iact:action type="add" startTime="120473">
    <iact:property name="dataType"/>
    <iact:actionData xml:id="d23">
      <inkml:trace xmlns:inkml="http://www.w3.org/2003/InkML" xml:id="stk23" contextRef="#ctx0" brushRef="#br0">15197 10956 180 0,'39'-15'68'1,"-21"15"-52"0,12 0 1 0,-13 2 0 11,7 3-13-11,9 1-5 14,9 4 1-14,5 1-1 13,16 5 1-13,11 2-5 0,18 1 1 13,4-1 4-7,17 1 4-6,12-1-1 13,9 1-2-13,12-3 0 14,11 0-1-14,7-3 4 14,12 0 2-14,2 3 2 13,10 0 0-13,-4 5-4 14,1 3-1-14,-7 0 1 0,-11-3 0 19,-6-3-5-19,-15-4-1 0,-12-6 7 12,-18-8 4-12,-9-6-4 14,-12-2-1-14,-8-2-7 14,-13-4-2-14,-9 4-49 13,-14-1-19-13,-15 1-9 14</inkml:trace>
    </iact:actionData>
  </iact:action>
  <iact:action type="add" startTime="120834">
    <iact:property name="dataType"/>
    <iact:actionData xml:id="d24">
      <inkml:trace xmlns:inkml="http://www.w3.org/2003/InkML" xml:id="stk24" contextRef="#ctx0" brushRef="#br0">18838 11102 212 0,'35'-11'82'1,"-14"9"-64"0,12-1 13 3,-15 3 1-3,8 5-22 14,4 3-6-14,3 6-18 13,-3 4-3-13,-6 8-34 14,-10 12-12-14,-14 9-20 14,-20 6-8-14</inkml:trace>
    </iact:actionData>
  </iact:action>
  <iact:action type="add" startTime="130217">
    <iact:property name="dataType"/>
    <iact:actionData xml:id="d25">
      <inkml:trace xmlns:inkml="http://www.w3.org/2003/InkML" xml:id="stk25" contextRef="#ctx0" brushRef="#br0">2356 13475 132 0,'0'-2'52'1,"0"2"-41"0,0-3-7 2,0 3-4 5,9-3-9 0,-3 1-1-2,3-4 2 2,9 1 3 1,0 0 3-2,3-1 1 0,0 4-2 1,-1 2 2-2,10 5 1 3,0 3 0-3,12 3-3 3,-4-1 2-1,7 1 5-1,3-1 5 2,5-4-1-1,4-4 1-3,-4 1-3 5,7-6 1-5,5 1-4 3,4-1-2 0,8 0 0-1,-5-2-1 1,8-3 0 0,-3 0 0-7,7 0 0 5,-1-2 0 1,3-1 2 2,1-2 3-2,-7 2 4-1,6 3 0 2,-5 3 2-1,5 0-2 1,-12 0 2 0,4-1 0 0,-1 4 1-2,1 2-6 2,2 0-2-1,0 2-4 3,4-2-1-4,5 3 1 5,0 2 0-8,-5 3 0 5,5 0 0-1,-6-3 0 1,4-2 2 0,-4 0-1-1,3-1 2 1,18 4 0 0,-5-6 1-2,-7 0 0 2,-3-3 0-1,1 0-5 1,-1 3-1 0,0 0 1-1,3 0 0 0,1 0 1 2,2 6 0-2,-3-1 0 2,3 0 0-4,-8 0-3 3,-1 1 2-1,-3-1 5 1,-5-2 5-1,-1-3 4 1,1-6 4-1,-1-4-3 1,6-1 2 1,-2 3-9-2,-4 3-2-1,0 0-5 2,-5-1-1 0,-7 1 1 0,-5-3 0-1,-4 3 0 0,-2-3 2 0,-6 3-1 1,-4-1 2 0,-5 1 4 1,-6-6 4-4,-3-2 0 3,-7-3 3-1,-5-5-7 1,-9-5-2-1,-6-6-5 2,-9-10-1-2,-12-6-6 0,-11-5-3 2,-13 3 1-2,-6 0 0-1,-5-3 3 2,-13 2 4 0,-5-2-1 0,-13 1 1-2,-11-4 2 3,-6 6 0-2,-12 2-7 1,-9 8 0-1,0 11 3 2,0 3 2-3,0 7-1 1,-6 11 2 0,-6 6 1 2,-12-1 2-2,-15 8-3 2,-9-2-2-3,-8 5-1 2,-10 0 0 0,-5 0-4-1,-4 0 0 0,-2-3 2 0,0 0 1 1,-10-5 0-1,4 3 4 1,-1-3-2-1,-5 5 1 1,-3 1-3 0,5 9 1-1,7 7-3 2,6 4 0-3,11 6 1 1,15 5 2 1,19 3-1-1,23 7 4 1,26 1 2 0,22 7 4-1,23 6 4 1,7 3 5-1,20-3-8 0,3 2-1 1,12-5-8 0,6-2-2-1,4-11-51 8,10-5-56-7,16-14 26-1</inkml:trace>
    </iact:actionData>
  </iact:action>
  <iact:action type="add" startTime="131807">
    <iact:property name="dataType"/>
    <iact:actionData xml:id="d26">
      <inkml:trace xmlns:inkml="http://www.w3.org/2003/InkML" xml:id="stk26" contextRef="#ctx0" brushRef="#br0">14971 13287 80 0,'6'-23'33'0,"0"20"-26"1,-3-2 14 5,-3 5 3 0,3 0-8 2,0 0-2-1,0 0-8 2,0 0-2-2,-3 0-2 2,-3 0-2-3,-3 2 1 2,-3 4-1-7,-3 2 2 4,-9 2 1 4,-6 3 3-1,-8 1 1 0,-13 1 3-2,-3-1-1 1,-8-1 0 3,-7 0-3-3,-2 3-1 3,-9 0-6-5,-1-3 1 2,-5 0 0 0,-6 3 0 1,-4 3 2 0,-8-1 1 0,0 1-4-1,-6-3 1 0,-3-3 2 2,-1-3 1-3,-2-4-1 3,-3-4 1-3,0-2-2 2,-3 0 2-1,3-2-4 1,-3-1-2-2,0 0 6 3,0 1 5-2,-3-1-4 2,-6 3-2-3,0 0-4 1,0 0 1 0,0 5 1 1,6 3 0 0,3 0 2 0,3 3 3-2,5-3-7 2,4 0 0 0,3-3 0 0,3-2 3-2,-21-3 0 4,9-3-1-4,12 0 1 1,2-2-1 0,16 0 0 1,15-3 2-1,8-3 1 2,12-5 1-2,7-2 11 1,5-3 5 0,6-3-2-1,3 0 0-1,1 0-6 2,5-2 0-1,3-3-7 2,3 0-3-2,0-3-6 0,3-2 0 0,3-6 2 2,0-8 3-3,1-5-2 5,-1 0-2-7,3 0-1 4,0 1 0 0,3-4 3-1,3 0 0 0,3 6-2 1,6-3 0-1,3 6 2 2,2 4 0 0,4 6-2-3,0 5 2 1,3 6 1 0,3 5 0 1,6 5 0 0,5 5 0-1,10 3-3 1,8 1 0-1,13 1 2 1,8 1 0-2,10 5 3 4,8 0 1-5,9 0-1 3,12 0-2-1,6 3 1 2,9-6-1-3,9 0-3 2,6 3 2 0,9-5 5-1,9 0 2 2,-1-1 2-2,7-2 0 0,0 1-2 1,8-1-1-1,-2 0-3 1,0 2-2-2,2 1-2 3,4 2-1-2,0-2 2 1,2 0 2-1,4 2-2 2,-1 1-2-3,-5-4-1 1,-13 4 3 1,-5-1 0 0,-15 3 1-1,-18-3 2 1,-9 1 1-1,-15 2-4 1,-11 0 1 0,-10 5-2-1,-6 3 0 0,-11 5 2 1,-10 0 0-1,-5 3 0 1,-9 0 2-1,-7 3-3 1,-5 4-2-1,-6 7 2 1,-6 9 0-1,-3 12 1 1,0 7 2-1,-7 0-1 3,-5 0-1-5,-6-2 1 3,-2-3-1-1,-4-3 0 1,-3 0 2-1,3-2-1 1,3-3-1 0,0-3 3-1,0-2 0 0,-3-3-4 2,0-5 1-3,0-6 0 2,-6-2 0-1,-3-6 0 1,-2-2 0-1,-7 0-3 2,-6 0 0-3,-9 5-3 4,-5 0-1-5,-10 0-1 3,-2 1 2-1,-10-1 4 1,-8-3 1-1,-4 4-2 1,-5-4 2-1,0 3-1 1,-7 0 0 0,-2 1 0-1,-6-7 0 0,-9-1 2 1,-12-1 2-1,-12-5-1 1,-9 0 2-1,-3-3-2 1,0 0-1-1,0-5-2 1,1 0-1-1,2-2 2 2,-3-4 0-3,9-4 3 2,0-1 1-1,0-2-8 1,6 0-2-1,3 5-12 1,3-3-3 0,6 3-26 7,12 3-53-8,6 2 14 0</inkml:trace>
    </iact:actionData>
  </iact:action>
  <iact:action type="add" startTime="136477">
    <iact:property name="dataType"/>
    <iact:actionData xml:id="d27">
      <inkml:trace xmlns:inkml="http://www.w3.org/2003/InkML" xml:id="stk27" contextRef="#ctx0" brushRef="#br0">21436 13946 56 0,'-24'-8'22'1,"-8"0"-18"-1,-25-2 9 4,24 7 3 4,-17-2-6 0,-16-3-3-1,-17 0-4 1,-12 3-3 0,-4-1 1-1,-2 1 1 3,-3 0-1-5,0 2-1 3,0 0 1 0,2-4-1-2,1-4 0 3,6 0 2-3,9-2 1 2,5-5 1 0,10-4-7-1,14 1 0 0,10 3-37 1,8-1-13-1</inkml:trace>
    </iact:actionData>
  </iact:action>
  <iact:action type="add" startTime="137754">
    <iact:property name="dataType"/>
    <iact:actionData xml:id="d28">
      <inkml:trace xmlns:inkml="http://www.w3.org/2003/InkML" xml:id="stk28" contextRef="#ctx0" brushRef="#br0">15545 14258 80 0,'-3'-26'30'0,"-2"13"-24"1,-1-3 13 3,3 8 2 4,-3 0-7 0,-3 0-1-1,-3 3-5 0,-3 2-3 1,-6 3-2 0,-9 5-3 0,-5 6 3-2,-13 2 0 2,-9 0-1 2,-8-2-2-5,-12 0 1 2,-13-1 1 0,-5-5-1 2,-9-2-1-7,-6 0 1 3,-9-3 1 3,-6-3 3-1,-6 3-2 1,-12 0-2 0,-6-3 0-1,-9 1 1 0,-6-3 1 2,-11-1 1-2,-10-4 0 0,-5-1 2 0,-7 0-1 1,4 1 0 0,-1 2-3-1,1 3-2 0,5-1 1 2,4-2 1-2,5 1 5 0,4-4 6 0,5-8 2 1,6 1 0-1,7-3-7 1,5-3-5-1,6 0 0 0,15 3 0 1,12 2-4 0,12 4 1 0,11 1-2 0,10 4 0-2,12-1 2 2,8 3 2-1,-2 0-1 1,14 0 2 0,15 3 2-1,13-3 4 0,8-2 9 1,6-6 3 0,6-6-8-1,6-4-5 1,6-11-10-1,3-8-3 0,0-8-3 1,3-8 0-1,-3 3 2 1,0 8 2-1,-1 5 4 1,-2 8 2-1,0 5 0 2,0 6-2-2,0 4 1 0,0 6-1 0,-3 6-3 1,3 2 2-1,6 3-1 2,12 5-2-2,6 5 0 1,14 0 3-1,16 1 0 1,14 4 1 0,19 1 0-1,20-3 2-1,18 5-3 2,17 0 0-1,25 3-4 2,12 2-1-3,17 1-4 3,12 0 1-3,16-4 3 3,8-1 3-3,12-4 2 2,12-7 3-1,3 0-3 2,-1-3 0-3,-2 0 1 3,-15 0 2-2,-14-3-1 1,-10 0 2-1,-18 1 2 1,-8-1 4 0,-16 3-4-1,-5 5-1-1,-1 8-7 3,-17 9 0-3,-12 1 1 2,-12 7 3 0,-18 1-2-1,-9 4 0 1,-17 4 1 0,-16-2 0-2,-14 3-3 3,-16 0 2-3,-14-1-4 2,-12-1 1 0,-12-1-14-1,-12 0-5 1,-12-3-54 7,-9 3-32-7,0-11 53 0</inkml:trace>
    </iact:actionData>
  </iact:action>
  <iact:action type="add" startTime="140876">
    <iact:property name="dataType"/>
    <iact:actionData xml:id="d29">
      <inkml:trace xmlns:inkml="http://www.w3.org/2003/InkML" xml:id="stk29" contextRef="#ctx0" brushRef="#br0">10917 15007 84 0,'0'0'33'1,"0"0"-26"0,0 0-2 0,0 0 0 11,0 0-6-11,0 0 0 14,0 0-1-14,0 0 0 14,0 0 13-14,0 0 7 13,0 0 4-8,0 0 2-5,0 0-7 14,0 0-2-14,0 0-7 14,3 3-3-14,0-3-2 14,0 0 0-14,3 0 2 0,3 2-7 12,-3-2 0-12,0 0 2 14,0 0 4-14,0 3 3 13,-1-3 1-7,1 0 0-6,0 0 2 14,0-3-5-14,0 3-1 13,0 0-4-6,0 0-1 0,-3 0 1-7,3 0 2 0,0 0-1 13,0 0-1-13,0 3 1 13,0-3-1-13,3 3 2 14,0-3 1-9,0 2-4-5,3 1-1 14,3 2 1-14,-4 1 0 13,1-1-2-13,0 0 2 14,0 3-1-14,3 0 0 14,-3 0 2-14,3-3 2 13,0 1-3-13,0-4 0 14,-1 4 1-9,1-1 2-5,0 0-1 14,-3-2 2-14,0-1-2 17,0-2-1-12,-3 0-2 3,0 0 1-2,0 0 1 1,0 0 2-1,0 3-1-4,0-3 2-2,-1 3-4 13,1-3 0-4,0 0-1-9,0 2 0 14,0 1 2-14,0-3 2 14,3 0-1-14,0 3 2 0,0-3-4 12,3 0 0-12,0 2 1 14,-1-2 0-14,1 3-3 14,0-3 2-14,3 3 1 13,0-3 2-7,0 0-1-6,3 2-1 13,-1-2 3-13,1 0 0 14,3 0 3-14,3 0 1 14,6 0-1-14,5 6-1 13,1 1-6-13,3 1-1 14,-1 3-2-14,4-3 3 14,0 0-5-9,-1 0 2-5,1 0 2 13,0-3 3-13,-1 0 0 14,4 1 2-14,0 2 0 13,-4-3 1-13,7-3 0 14,-4 1 0-14,1 0-2 14,-3-1-2-14,2 1-2 13,-2 0-1-7,0-3 2-6,-1 2 2 13,1 1 0-13,-3-3-1 14,-1 0 1-14,-2 0-1 14,0-3 0-14,-4 3 2 0,1-2-3 12,0-4 0-12,0 1 1 14,-1 0 2-14,4 0 1 14,0-1 3-9,-1 1-3-5,4 0 0 15,3-3-1-15,2 2-2 14,4-1-4-14,-3 1-2 13,2-2 3-13,1 3 3 14,-1 0-1-14,4 2 0 14,2 0 1-14,4-2 2 13,0 0 1-9,5 0 1-4,3-1-5 14,1 4 1-14,-1-1 0 14,7 0 0-14,-1 1-3 13,7-1 0-13,-1 3 2 14,-3 0 2-14,7 3-2 14,-1-3 0-14,3 2-1 13,1 1 0-7,-4 2 2-6,0 1 2 13,-2-1-3-13,2 0 0 0,15 0 1 15,-5 3 2-15,-4-2-3 13,0 2 0-13,3-6 1 14,1 4 0-14,-1 1 0 14,-6 4 2-14,-2 0-1 13,-1-1-1-9,3 1-2-4,-2 2-1 18,-1 3-1-11,-3 0 3-1,4 2-2 1,-1-2 1 0,-3 0 2-1,1 0 0 2,-4-3 0-2,1-2 2 0,-7-6-3 0,0-2-2 0,-5-6 4 1,-4-2 3-1,-5-3-1 2,0-3 0-2,-1 1-1 2,-5 2-2-4,2 0-2 3,-2-3 1 0,-4 1 1-1,-2-1 2 1,-3-2 1-1,-3 0 3 1,-4-1 1-1,1-2 1 2,0 1 0-3,-4-7 0 1,1-1-2-6,-3-9-1 13,0-8-6-6,-7-13 1 0,1-5-7 0,-3-5 0-1,-6-1-2 1,-3 1 1-4,-6 4 5-3,-6 6 1 13,0 6-1-13,-6 2 0 11,-3 5-1-11,-9 3 0 14,-9 0-2-14,-8 3 1 14,-13 2-2-14,-12 3 2 13,-14 2 3-13,-6 1 1 14,-10 2 1-14,-11 0 2 14,-9 6-3-14,-9-1 0 13,-9 3-1-7,-12 3 0-6,-12 0 4 13,-20-3 1-13,-19-3-4 14,-20-4-1-14,-9-4 3 14,-16 3 1-14,-8 3-3 0,-3 0-1 12,-9 3 1-12,-6 2 0 14,-3 2 1-14,-2 1 0 20,-10 0 0-20,3 2 2 0,6-2-3 13,6 8 0-13,18-3 1 13,12 8 2-13,12 0-3 14,17 3 0-14,16 4 3 14,14 4 3-14,6 5-2 13,18 5-2-13,18 6-3 14,12 2 1-9,15 0 1-5,12 0 2 13,12 0-1-13,8-3 2 14,13 1-4-14,2-1 0 14,12 1 1-14,7 5 2 13,11 2-3-13,6 6 0 14,12 5-10-14,12 10-5 14,15 11-67-9</inkml:trace>
    </iact:actionData>
  </iact:action>
  <iact:action type="add" startTime="143443">
    <iact:property name="dataType"/>
    <iact:actionData xml:id="d30">
      <inkml:trace xmlns:inkml="http://www.w3.org/2003/InkML" xml:id="stk30" contextRef="#ctx0" brushRef="#br0">16483 15333 220 0,'51'-43'85'1,"-33"30"-66"0,-1 2-8 3,-11 11-8-3,0 6-11 14,-3 18 0-14,-3 28 2 13,-9 20 3-13,-6 18 2 14,-8 13 1-14,-16-2 0 0,-12-9 0 13,-17-4 2-13,-7-17-1 13,-5-10-1-13,-6-21-2 14,-3-14-1-9,-7-13-3-5,7-10 1 14,0-11-4-14,2-5 1 13,4-3 2-13,9-3 3 14,5-2 2-14,7 0 1 13,8 2-3-13,6 1 2 14,7 2 1-14,5 3 0 0,6 0 2 19,3 2 1-19,4 3-4 14,2 3 1-14,3 2-2 13,0 6-2-13,0 5 0 0,3 5 0 13,0 3 0-13,4 2 0 14,5 6 3-14,9 3 2 13,8 4 4-13,7 4 4 14,3-1-4-8,6-2-3-6,0-3-6 13,0-5-2-13,-7-6-61 14,-2-7-34 0,-6-16 47-14</inkml:trace>
    </iact:actionData>
  </iact:action>
  <iact:action type="add" startTime="144133">
    <iact:property name="dataType"/>
    <iact:actionData xml:id="d31">
      <inkml:trace xmlns:inkml="http://www.w3.org/2003/InkML" xml:id="stk31" contextRef="#ctx0" brushRef="#br0">13542 16349 88 0,'-181'-27'33'1,"62"17"-26"0,-81-12-2 5,93 14-2 0,-51 3-3 1,-44 0 0 1,-30 5-3-1,-21 3 2 1,-15-3 1 0,-6-3 2 0,3 0-1 0,6-5-1 0,9-2 1-1,15-6 1-1,15-5 23 2,12-3 13-1,20 0 5 1,15-2 4 0,19-1-17-1,14 3-6 0,6-2-14 3,15-6-6-9,12 3-3 5,15 0-4 2,11 2 2-2,13 1-1 1,11-3-2 0,13 0-2 1,8-3 1-1,6-2-6 2,16-6-1-2,11-5-9 1,9-11-1-5,12-4 13-2,5-7 9 14,13-4 17-14,6 7 9 15,9 6-7-15,8-3-1 14,10 3-10-14,11 5-3 0,12 6-3 12,22 10-2-12,22 2 1 14,31 9 1-2,30 5 1-12,29-1 3 14,30 1-3-14,33 0-2 0,86 0-7 12,12 10-4-12,12 19-23 14,24 19-11-14,14 26-46 13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8:12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88">
    <iact:property name="dataType"/>
    <iact:actionData xml:id="d0">
      <inkml:trace xmlns:inkml="http://www.w3.org/2003/InkML" xml:id="stk0" contextRef="#ctx0" brushRef="#br0">14260 8869 160 0,'-3'0'60'1,"0"2"-47"0,-9 4-5 12,6-1-5-12,-3 0-3 14,-3 3 2-14,-6 3-3 10,-6-1 0-10,-3 6 1 16,-5 8-3-16,-10 11 2 0,-9 10 1 12,-8 5 2-12,-13 8 1 14,-14-2 1-14,-15 2 0 14,-9-3 0-14,-15 1 0 13,-9-3 2-13,3-3-3 0,0-2 0 17,-3-1-1-17,0-2 1 14,0-5-4-14,-6-6 0 0,-3-2 3 13,3-11 3-13,1 0 4 13,2-10 5-13,6-8-10 14,0-11-2-14,9-5 7 14,9-11 5-14,8-8 5 13,10-13 3-7,9-8-1-6,5-8-1 13,10-5-6-13,8-8-1 14,4-8-8-14,8-3-3 14,7-2-4-14,5-8 1 14,6 0 1-14,9-1 2 13,13 6 1-13,8-2 1 14,9-4 0-9,8 4 0-5,16-19-2 13,9 15 1-13,5 7-4 14,10 1-2-14,15 4-3 13,5-1 1-13,15 3-2 14,15 10 0-14,13 6-1 14,8 5 2-14,5 1 2 13,10 4 2-7,9 3 1-6,3 5 1 0,6 6 0 12,8 10 0-12,7 14 0 14,9 13 0-14,-1 15-3 14,7 17 0-14,-1 15-1 13,-2 13 3-13,-7 22 0 14,-8 37 3-14,-12 13-3 14,-9 24-2-9,-24 2 2-5,-27 3 0 14,-33-2 5-14,-26-17 5 13,-27-10 6-13,-24-2 3 14,-18-9-3-14,-11-10-1 14,-10-13-4-14,-5-14-1 13,-7-10-3-13,-5-3-1 14,-4-8-6-9,1-5-1-5,5-5-54 14,10-6-23-14</inkml:trace>
    </iact:actionData>
  </iact:action>
  <iact:action type="add" startTime="17683">
    <iact:property name="dataType"/>
    <iact:actionData xml:id="d1">
      <inkml:trace xmlns:inkml="http://www.w3.org/2003/InkML" xml:id="stk1" contextRef="#ctx0" brushRef="#br0">13518 9086 132 0,'21'34'52'1,"-6"-15"-41"0,6 12 2 2,-9-15 0 5,6 6-3 0,9 4 4-1,8 3-3 1,10 3 1-1,6-3-7 2,8 0 1-8,9 3 1 4,4 0 1 3,8-3 2-1,10-3 1 2,5-5 1-2,6-5 5 1,6-5 1-1,12-6-1 1,9-5 2-1,6-3-10 1,12 1-3 0,-3-1 0 0,-3-2 3-2,-3-3-2 2,-3 0 1-1,-6 0-3 1,0-5 0-1,-6-3 1 0,-6 0 1 1,-9 0 3 0,-9-2 1-1,-9-4-1 0,-8-4-1 1,-4 0-5 0,-8-1-3-1,-7 1-9 0,-5-1-3 1,-4 3-40-1,-8 3-17 1,-6 3-53 6</inkml:trace>
    </iact:actionData>
  </iact:action>
  <iact:action type="add" startTime="18073">
    <iact:property name="dataType"/>
    <iact:actionData xml:id="d2">
      <inkml:trace xmlns:inkml="http://www.w3.org/2003/InkML" xml:id="stk2" contextRef="#ctx0" brushRef="#br0">16391 9118 300 0,'3'-3'112'1,"3"0"-87"0,3-2-7 3,0 2-7 3,3 1-10 2,5-4-1-2,4-2-2 2,9 1 1-2,0 1 1 2,5 1-14-8,1 5-5 4,0 8 7 2,-3 13 7 0,-7 11-2 1,-5 7 3 0,-12 4 2-1,-12 4 1 1,-12 9 1-1,-8 5 2 1,-10 0-3-1,-3-3 0 1,-3 3 1 0,4-8 0-2,2-3-18 3,6-2-5-2,6-1-62 7,6-2-46-5,3-8 48-2</inkml:trace>
    </iact:actionData>
  </iact:action>
  <iact:action type="add" startTime="18494">
    <iact:property name="dataType"/>
    <iact:actionData xml:id="d3">
      <inkml:trace xmlns:inkml="http://www.w3.org/2003/InkML" xml:id="stk3" contextRef="#ctx0" brushRef="#br0">13587 9099 240 0,'-3'3'90'0,"3"2"-70"1,0 8-7 3,3 0-10 4,6 11-4 0,12 11 0-1,14 10 3 1,16 5 3-1,11 8-2 1,19 6 0-7,11 2 3 5,15 5-3 1,18-5 0 1,6 0-1 3,15-2-2-5,15 2 5 4,9-2 4-5,14-6-1 5,7-8 1-5,11-2 3 3,9-9 5-1,16-7-3 1,2-5 0-1,6-1-4 1,9-7 1 0,-9 2-6-1,6-8-1 1,-6-2-4-1,0-9-1-1,-8-4 3 3,-10-12 1-2,-3-7 5 1,-11-5 5-1,-4-9-1 2,-5-7 3-3,2-6-13 5,-5 1-3-7,-4 4 4 5,1 1 3-3,-10 5-3 1,-2-3-2 1,-9 3-3 0,-16 0 1-1,-11 0-23 1,-6-2-10 1,-12-4-42-3,-15 6-18 1,-23 3-26 6</inkml:trace>
    </iact:actionData>
  </iact:action>
  <iact:action type="add" startTime="18929">
    <iact:property name="dataType"/>
    <iact:actionData xml:id="d4">
      <inkml:trace xmlns:inkml="http://www.w3.org/2003/InkML" xml:id="stk4" contextRef="#ctx0" brushRef="#br0">20248 9329 292 0,'0'-2'110'0,"9"2"-86"1,0-6 2 5,0 4-3 1,9-1-15 1,9 0-4 0,6 1-6-2,8-1 1 1,1 3 1 2,0 8-3-8,-1 5 0 5,-2 11-1 2,-3 18 0-1,-7 14 0 1,-5 10 3-2,-15 8-2 2,-9 3-1 0,-9 8-26 2,-9 5-12-4,-5 5-76 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06:49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8">
    <iact:property name="dataType"/>
    <iact:actionData xml:id="d0">
      <inkml:trace xmlns:inkml="http://www.w3.org/2003/InkML" xml:id="stk0" contextRef="#ctx0" brushRef="#br0">5889 1572 316 0,'3'31'118'0,"-3"9"-92"1,-3 18 8 4,3-31 0 3,-5 26-20 0,-4 10-2 0,0 9-8-1,-3 7-3 0,3 19 0 1,0 8-1-7,3 5 2 5,-3-3 10 1,3 6 4 4,3-5 1-5,0-12 2 0,3-12 1 3,0-13 2-3,0-12-12 2,3-9-3 1,0-9-5-3,0-13 1 0,3-8-37 3,3-13-17-2,3-21-80 2,0-21-33-2,0-19 34 8</inkml:trace>
    </iact:actionData>
  </iact:action>
  <iact:action type="add" startTime="1429">
    <iact:property name="dataType"/>
    <iact:actionData xml:id="d1">
      <inkml:trace xmlns:inkml="http://www.w3.org/2003/InkML" xml:id="stk1" contextRef="#ctx0" brushRef="#br0">6143 1773 272 0,'20'-40'101'1,"-11"35"-78"0,6-8-2 2,-6 7-5 5,6 6-14 0,9 0-3-1,6 6 0 0,11-1 0 0,1 8 1 1,11 0 4-7,16 0 2 6,11 1 2 0,10-1 2 1,11 0-1 0,12-5 2 0,12-3-2-2,15 1 0 1,9-4-5 1,11 4-3 0,16-12 4 0,12 6 4-1,14-5-1 0,12 5 3 1,15-3 3 0,16 3 1-2,13 0-6 4,13 0-3-4,9 3-6 1,6-3 0 1,6-3 0-1,2 3 2 1,4 0-1-1,6-5 2 1,-1 0 0 0,7 2 1 0,11-2 2-1,-2 5 3 0,5 0 0 1,1 0 0-2,-1-5-5 3,-3 5-3-3,-5 5 0 3,2-10 1-2,-8 5-1 1,-6 0 2-1,2 0 0 2,-11 0 1-3,0 0-2 1,-19-3 1 1,43 3-4 0,-24-5 0-2,-30 5 3 2,-21 0 1-1,-15-8-4 2,-27 8 1-1,-20-6 0-1,-19 1 2 0,-23 2 1 1,-18 3 1-1,-20-5 2 1,-19 0 1-1,-15 5-3 1,-11 10-3 0,-12-2-3-2,-7 11 1 2,-5 7 1 1,-6 22 2-3,-3 10-1 1,-6 14 2 1,-1-1-2 0,-2 8 2-1,0 17-2 1,0 2-1-1,0-11 1 1,0 3-1 0,0-5 0-1,3 5 0 1,-1-6 0-2,1-4 2 1,0-9-1 1,0-10-1 0,-3-3-6 0,-6-13-4-1,-6 3-1 1,-6-9-1-2,-6-2 0 4,-9-5 2-4,-9-3 4 2,-14-2 1-1,-16-3 0 1,-17-3 1-1,-10-3 5 1,-14-5 1-2,-18-2-3 3,-9 0 1-2,-18-1 0 1,-21-10 2-1,-5 5-1 0,-22-10-1 1,-5 0 1 0,-25-3 1-1,-2-5-3 1,-12 0 0-1,-9 2-1 1,-3 0-2-1,-15 1 3 2,-6-3 0-3,-15-1 1 2,-11 1 2-1,-13-11-3 1,-8 3-2-2,-19 0 4 2,1 2 1-1,-4-7 0 1,1 13-2 1,-6-6-2-3,-1 6-1 2,4 0 2-1,-6 0 2 1,-6-1 0-1,2-4-1 1,-5 2 1 0,9 3 1-1,-3-3 1 1,5 8 3-1,10 3 1 2,14 2 1-3,1 6 2 2,8 2 4-1,16 0-6 1,5-2 0-1,21 2 2 1,6-5 1-1,15 5-5 1,9-5-2 0,21 0-2-1,5 0-2 2,16 3 3-3,23-3 0 1,15 0-4 1,22 0 1-1,25 0-9 1,19-3-2-1,21-2-21 1,20-8-6-1,9-8-43 2,22-6-17-3,26-10-51 10</inkml:trace>
    </iact:actionData>
  </iact:action>
  <iact:action type="add" startTime="2750">
    <iact:property name="dataType"/>
    <iact:actionData xml:id="d2">
      <inkml:trace xmlns:inkml="http://www.w3.org/2003/InkML" xml:id="stk2" contextRef="#ctx0" brushRef="#br0">7541 1553 292 0,'15'45'110'1,"-6"13"-86"0,3 27 7 2,-9-32-2 4,0 26-12 1,-3 11 1-1,-3 21-5 1,-3 8 0 0,-3 3-7 1,0 2 5-8,0 1 4 3,1-9 2 5,-1-10-1-3,0-8-2 2,3-5-1-1,0-6-5 1,6-8 0 0,3-7-3 0,3-17 2-1,3-4-26 1,0-14-12 0,5-8-31-1,7-11-13 0,6-18-77 8</inkml:trace>
    </iact:actionData>
  </iact:action>
  <iact:action type="add" startTime="3095">
    <iact:property name="dataType"/>
    <iact:actionData xml:id="d3">
      <inkml:trace xmlns:inkml="http://www.w3.org/2003/InkML" xml:id="stk3" contextRef="#ctx0" brushRef="#br0">9211 1733 324 0,'27'-16'121'1,"-24"16"-95"0,-3 16-8 4,0-8-11 0,0 24 4 5,0 13 7-4,-3 23 0 2,0 15 1-1,0 14-10 2,0 15-5-8,-3 7-1 6,-3-3 9 1,-3 0 4-1,1 3 4 1,-4-7 0 1,3-22-5-3,0-6-1 2,3-4-6-1,3-9 0 0,3-5-5 1,3-13-2-1,0-11-16 1,3-7-7-2,6-14-40 2,6-2-15-1,12-14-79 8,11-16-41-8,10-7 96 3</inkml:trace>
    </iact:actionData>
  </iact:action>
  <iact:action type="add" startTime="3455">
    <iact:property name="dataType"/>
    <iact:actionData xml:id="d4">
      <inkml:trace xmlns:inkml="http://www.w3.org/2003/InkML" xml:id="stk4" contextRef="#ctx0" brushRef="#br0">10592 1789 356 0,'15'18'134'1,"-9"1"-104"0,0 28-2 3,-3-23-8 2,-3 24-13 2,0 15 1 0,-3 3-3 1,0 19 2-2,-3 18-4 1,0 3 3-5,0 3 0 3,0 10 2 0,3-6 2 1,1-9 1 1,2-1 3-1,2-11-7 0,-2-7-2 0,3-8-1 3,3-16 2-4,0-11-19 2,6-5-8-1,6-19-36 0,12-7-13 2,12-11-81 4,8-27-43-5,7-7 92 0</inkml:trace>
    </iact:actionData>
  </iact:action>
  <iact:action type="add" startTime="3785">
    <iact:property name="dataType"/>
    <iact:actionData xml:id="d5">
      <inkml:trace xmlns:inkml="http://www.w3.org/2003/InkML" xml:id="stk5" contextRef="#ctx0" brushRef="#br0">12831 1844 324 0,'18'-13'121'1,"-18"16"-95"0,0 7-4 3,0-2-8 4,-3 19-9 0,-3 7 0-2,-3 22-1 2,0 2 2 0,0 8-3-1,-3 21 3-6,3 16 0 5,0-5 9 2,0 5 2 1,3 9 0-2,0-1 2 0,0-19-1 1,0-2-2 0,3-10-6-1,1-1-4 0,-1-2-3 1,3-14 0-1,0-7-4 1,3-11-2-1,2-8-25 1,4-11-11 1,6-12-33-4,9-22-15 2,6-16-55 9</inkml:trace>
    </iact:actionData>
  </iact:action>
  <iact:action type="add" startTime="4161">
    <iact:property name="dataType"/>
    <iact:actionData xml:id="d6">
      <inkml:trace xmlns:inkml="http://www.w3.org/2003/InkML" xml:id="stk6" contextRef="#ctx0" brushRef="#br0">15078 1820 276 0,'33'-2'104'1,"-21"15"-81"0,0 21 7 3,-3-15-3 3,-3 26-4 3,0 16 3-5,-1 10-1 2,-2 19 0 0,-3 11-14 1,-3 2 2-7,-2 8 3 7,2-32 3 0,-6 48 1-1,0-13-5 0,0-8 1 2,3 2-7-3,0-10-1 0,0-8-4 3,3-10-1-2,0-14 1 0,3-13 2 2,0-8-19-1,3-6-5-2,3-7-32 3,6-11-12 3,12-10-43-7,11-24-18 1,10-27-1 8</inkml:trace>
    </iact:actionData>
  </iact:action>
  <iact:action type="add" startTime="4492">
    <iact:property name="dataType"/>
    <iact:actionData xml:id="d7">
      <inkml:trace xmlns:inkml="http://www.w3.org/2003/InkML" xml:id="stk7" contextRef="#ctx0" brushRef="#br0">16873 1998 356 0,'36'-48'132'1,"-30"48"-103"0,-3 0-8 2,0 13-11 4,-3 8-6 2,-3 16 2-2,-3 16 6 0,-3 24 3 1,-3 29-8-1,-3 5-2-6,0 21-1 7,3 3 4-1,0 0 5 0,0 3 2 1,3-6 3-1,1-13 1 1,-1-10 1-1,3-9-9 0,0-5-4 1,3-10-2-1,0-13-1 1,3-20 0 2,0-7 0-6,0-13-38 5,0-8-16-3,0-11-39 3,-3-15-17-2,-6-17-45 8</inkml:trace>
    </iact:actionData>
  </iact:action>
  <iact:action type="add" startTime="5407">
    <iact:property name="dataType"/>
    <iact:actionData xml:id="d8">
      <inkml:trace xmlns:inkml="http://www.w3.org/2003/InkML" xml:id="stk8" contextRef="#ctx0" brushRef="#br0">6622 1648 292 0,'9'14'110'1,"-3"-14"-86"0,3 0 0 3,-4 0-4 3,4 2-10 1,3-2 0 0,0 0-4-1,0-2-1 0,-3-12-3 1,-9-4-4-7,-12-9-1 6,-12-4 2 1,-11 4 0-1,-4 1-2 1,-3 12 0-1,1 9 8 0,-1 18 6 0,6 14 6 2,9 13 2-2,4 10 3 2,11 8 3-3,3-13 0 2,12 53 0-1,3-5-8 1,3-1 0-1,0 11-6 1,-1 1-1-1,1-12-4 1,0-5-1-1,0-5-1 1,-3-2 0 0,0-9-2 0,-3-10-2-2,-3-11-28 2,0-13-14-1,-3-7-25 1,-6-12-8-1,-3-18-53 8,-3-13-51-7,4-8 64-1</inkml:trace>
    </iact:actionData>
  </iact:action>
  <iact:action type="add" startTime="5812">
    <iact:property name="dataType"/>
    <iact:actionData xml:id="d9">
      <inkml:trace xmlns:inkml="http://www.w3.org/2003/InkML" xml:id="stk9" contextRef="#ctx0" brushRef="#br0">6794 2257 444 0,'-38'-5'165'1,"2"5"-129"0,-21 5-3 3,31-5-9 3,-7 0-18 1,-9-8-1 0,-2 8-5 0,-1-5-3-1,6-3 2 0,6 2-20-6,4 1-6 6,5-3-21 0,3-2-8 0,3-4-19 1,3-1-5-1,3-4-52 10</inkml:trace>
    </iact:actionData>
  </iact:action>
  <iact:action type="add" startTime="6023">
    <iact:property name="dataType"/>
    <iact:actionData xml:id="d10">
      <inkml:trace xmlns:inkml="http://www.w3.org/2003/InkML" xml:id="stk10" contextRef="#ctx0" brushRef="#br0">6872 2368 392 0,'27'50'148'0,"-27"-23"-115"1,-3 12 19 4,0-12 1 1,0 5-17 3,0 7-1-2,0 1-16 1,3 10-6 1,3 6-8-3,0-3-4-5,3 2 0 5,3-7-23 2,-1-3-8 0,4-11-40 1,3-7-18-2,6-3-94 6</inkml:trace>
    </iact:actionData>
  </iact:action>
  <iact:action type="add" startTime="6637">
    <iact:property name="dataType"/>
    <iact:actionData xml:id="d11">
      <inkml:trace xmlns:inkml="http://www.w3.org/2003/InkML" xml:id="stk11" contextRef="#ctx0" brushRef="#br0">17834 1799 296 0,'36'-18'112'1,"-27"10"-87"0,-3-6 4 3,-6 1-2 3,-6-5-23 1,-12-19-5 1,-17-11-6-3,-13 3-1 1,-9 5 5 2,-2 9-1-8,2 17 0 5,4 25-2 1,8 23 1 0,9 19 12 2,10 27 7-2,11 28 10 0,6 3 8 1,6 19 0 2,3 8 3-5,6-6-4 3,6-3 1-1,-1 1-14 1,4-16-5-1,0-16-11 1,0-14-1-1,-3-12-12 1,0-17-5 0,-3-12-41-1,0-11-17 0,0-14-42 1,-3-18-14-1,3-24 16 9</inkml:trace>
    </iact:actionData>
  </iact:action>
  <iact:action type="add" startTime="6954">
    <iact:property name="dataType"/>
    <iact:actionData xml:id="d12">
      <inkml:trace xmlns:inkml="http://www.w3.org/2003/InkML" xml:id="stk12" contextRef="#ctx0" brushRef="#br0">17828 2683 324 0,'6'-11'121'1,"-12"6"-95"0,-11-8 20 3,2 7 4 2,-12-7-15 1,-15 0-2 1,-11-11-19 0,-7-2-7-1,1-3-4 1,-1-3-5-7,4 0-1 5,5 0-16 2,6 1-7-1,10 2-20 1,8 2-9-1,6 1-23 2,9-3-11-2,6 7-27 7</inkml:trace>
    </iact:actionData>
  </iact:action>
  <iact:action type="add" startTime="7254">
    <iact:property name="dataType"/>
    <iact:actionData xml:id="d13">
      <inkml:trace xmlns:inkml="http://www.w3.org/2003/InkML" xml:id="stk13" contextRef="#ctx0" brushRef="#br0">17695 2392 264 0,'3'-11'101'0,"-3"11"-78"1,5-8 0 3,-2 8-6 4,3-5-12 0,3 0-3-1,3 2-1 1,0-2-1-2,0-3 0 2,0 3 13-7,0-1 6 5,0 4 4 2,0-4 1-1,0-2-7 2,-3 8-2-3,-1-5-5 3,1 5-1-2,0-5-5 0,3 5-1 1,3 0-1-1,6 10 1 1,6 4-4-1,2 7 0 1,7 11-1 1,3-1-2 0,-6 4 0-3,-4-1 0 3,-5-5 5-2,-6-2 1 1,-6-1-3-1,-6-10 1 0,-6 0-2 1,-3-3-2-1,-3 0 3 1,-3 1 0-1,3-7 1 2,0 7 0-3,3-1 0 4,3 5 2-5,6 9-3 5,3 5 0-5,0 2 3 3,-3 3 1-1,-9-8-4 2,-6 0 1-3,-12-5 0 2,-6-5 0 0,-8-6 0 0,-4-8 0-1,-3-5-5 1,7-8-1-2,2-5-22 2,6-6-6-1,9-4-60 0,6-4-26 2,12 6 13 3</inkml:trace>
    </iact:actionData>
  </iact:action>
  <iact:action type="add" startTime="7854">
    <iact:property name="dataType"/>
    <iact:actionData xml:id="d14">
      <inkml:trace xmlns:inkml="http://www.w3.org/2003/InkML" xml:id="stk14" contextRef="#ctx0" brushRef="#br0">18489 2701 220 0,'3'-5'85'0,"3"2"-66"1,0 3-3 3,-3 0-5 3,0-5-8 2,3 3-2-1,0-4 8-1,3 1 4 0,0-3-6 2,3 3 11-8,0-3 8 4,0 2-1 3,0 1 0-1,2 3-11 1,-2-4-6-1,3 6-5 2,0 6-3-3,3 7-2 3,3 8-1-2,0 11 2 0,-7 7 0 0,-5 1 1 1,-3 0 2-1,-6-1 1 1,-9-2 3-1,-11-5-3 1,-10-5-2 1,-6-9 0-3,-3-2-1 1,1-8 0 1,5-5 2-1,3-3 1 1,6-6 1-1,7-4-13 1,2-11-7-1,6-6-31 1,0-7-15-1,-3-6-60 9</inkml:trace>
    </iact:actionData>
  </iact:action>
  <iact:action type="add" startTime="8244">
    <iact:property name="dataType"/>
    <iact:actionData xml:id="d15">
      <inkml:trace xmlns:inkml="http://www.w3.org/2003/InkML" xml:id="stk15" contextRef="#ctx0" brushRef="#br0">18754 2850 248 0,'9'-6'93'1,"-6"6"-72"0,0-8 0 3,0 8-4 4,3-5-12 1,0-3-3-3,0-5-1 1,6 0 1 1,3-3-1 0,3 0-3-7,2 3 1 4,1-6 5 4,3 6 2-2,6 2 4 0,3 9 4 1,2 2 1 0,4 5 0-2,0 16-3 2,-1 11-2 0,-2 8 0 0,-9-1 4-1,-6 9-4 0,-6-3 0 2,-9-3-6-2,-9-2-1 0,-12-11-1 2,-12-5-2-3,-6-8 1 1,-6-6 1 1,1-10 1 0,-1-10 1 0,3-6 2-1,7-8 1 0,5-5 1 1,9-8 0 0,12-3-4-1,9 0-3 1,12 1-18-1,11 2-9 0,7 10-50 1,6 6-23 0,6 11-31 6</inkml:trace>
    </iact:actionData>
  </iact:action>
  <iact:action type="add" startTime="11519">
    <iact:property name="dataType"/>
    <iact:actionData xml:id="d16">
      <inkml:trace xmlns:inkml="http://www.w3.org/2003/InkML" xml:id="stk16" contextRef="#ctx0" brushRef="#br0">20799 8520 324 0,'-3'0'0'1,"-3"-3"-1"3,3 3 4 2,-3-3-4 3,-3-2 0-2,-3 0 1 1,-2-3 2-1,-4 2-1 1,0 4-1-7,0-1 1 5,-3 1 16 2,0-4 11-1,-3 4-1 2,-8-4-1-2,-7 4-8 0,-9-1-1 0,-8 0-8 1,-16 1-3 1,-14-4 1-3,-12 4 0 1,-12 2-1 0,-6 0-1 2,-9 0-6-2,-6 5-1 0,-6-2 1 1,-9-1 2-1,-6 4-2 1,-12-6 0-1,-5 2 1 1,-4-2 2-1,3 0-1 1,7 3 2-2,8-3-4 5,9 0 0-6,3 3 1 2,15-1 2 0,15-2-1 2,12 3 2-2,12-3-4 1,14 3 0-1,16-3 3 1,14 0 3-1,9 0 7 1,9-6 4-1,7-2 3 1,8-8 1-1,3-10-11 1,3-6-5-1,3-15-6 1,0-30 1-1,-3-2-10 1,-3-14-5-1,0-13 1 2,-3-5 1-4,-9 0 6 4,3-14 3-2,-2 1 3 1,2 16 1-1,0 4 1 1,0 12 2-1,0 10-3 1,0 8 0 1,0 5 1-3,1 8 0 1,-1 8-3 1,6 8 2-1,3 6 1 1,6 9 0-1,0 7 0 1,3 4 2-1,6 3 1 1,6 6 1-1,3-1-2 3,6 6-2-4,11-1 1 1,13 6 1 0,14 3-1 1,16 8-1 0,14-3 3-1,15 2 0 0,12 3 1 1,9-2 0 1,9 0 2-3,9 2 1 2,12-3-6-1,12 1-2 0,5 2-3 1,13-5 3-1,5 3-2 1,1-11 1 0,-1-3 2-1,-11-7 0 0,0-6 0 3,-22 5 0-4,-11-2 0 2,-18-3 2-2,-15 0-3 2,-14 3 0 0,-19 8-1 0,-12 7-2-2,-17 11-2 3,-12 22 1-1,-7 26 3-1,-5 15 1 0,-6 12 1 0,-3 18 0 0,-6 13 2 1,0-3 1 0,-6 0 5-1,-6 6 3 1,-3-3-4-1,0-13 1 0,0-8-5 2,-3-5 0-3,3-9 1 3,0-12 0-3,0-11-2 2,3-17-2 0,0-6 3 0,3-7 0-1,3-4-41 1,3-6-19-1,15 3-92 8</inkml:trace>
    </iact:actionData>
  </iact:action>
  <iact:action type="add" startTime="13529">
    <iact:property name="dataType"/>
    <iact:actionData xml:id="d17">
      <inkml:trace xmlns:inkml="http://www.w3.org/2003/InkML" xml:id="stk17" contextRef="#ctx0" brushRef="#br0">5136 9305 244 0,'18'-10'90'0,"-18"12"-70"1,-3-4-9 5,-3 2-11 1,-6 0 3 1,-8-3 7-1,-13 1-2 0,-18 2 0 2,-11 2-4-3,-13 3 2-5,-11 3 3 6,-15 3 1 1,-15 2 4-1,-15-2 2 1,-18 2-1-1,-18-5-3 1,-23 3-2 0,-19-11-4 0,-20 0-1-2,-6-6-3 3,0 1 1-3,12 0-2 3,14 2-1-3,25-2 3 2,20-1 0-1,21 1 1 2,27 0 2-2,21 0 1 0,23-1 3 1,13-2 1-1,8 0 1 0,10 3-4 1,11 0-3-1,3 0-2 1,12-1 0-1,-3 4-11 1,6 2-4-1,3-3-32 1,9 0-11 0,21-5-87 6</inkml:trace>
    </iact:actionData>
  </iact:action>
  <iact:action type="add" startTime="22597">
    <iact:property name="dataType"/>
    <iact:actionData xml:id="d18">
      <inkml:trace xmlns:inkml="http://www.w3.org/2003/InkML" xml:id="stk18" contextRef="#ctx0" brushRef="#br0">10188 9528 244 0,'-18'-6'90'2,"0"4"-70"-1,-9-6-3 1,18 8-5 6,-3-3-7 0,-3-2 0-1,-2 0-3 1,-1 2-2 0,0 0 1-1,0 3-4-6,0 0 0 5,-3 3 8 2,0 2 6 0,-2 3 6-1,-7 0 2 0,-6 3 1 1,-6-3 0-1,-11-3-7 1,-10 0-3 1,-11 3-5-3,-9-5-2 1,-4 5 5 1,-5-3 5-2,-12 3-3 4,-3-3 0-3,-3 1-2 1,-12-4 2-1,-12-2-3 1,-9-2-2-2,-18-4-2 3,0 1-3-2,-2-3 1 0,-1 0-1 1,0 0 0-1,-3-2 0 0,4 2-3 2,5 0 2-2,-3 0 1 0,6 2 2 0,4 4-1 1,8-4-1 1,3 6 1-1,12-2 1-4,9-1 1 4,9 1 1 0,0-1-2 0,11 0-2-1,10 1 1 1,9-4-1 0,-10 1 0-1,10 0 0 0,15-1 0 3,11 4 0-5,12-1 0 3,12 1 2-1,10-1 1 1,8 3 1-1,0 0-2 2,9 0 1-2,12 0-2 0,15 0-1 2,11 0-2-3,13-3-1 1,14-2 2 1,19-3 0-1,11 3 1 2,18-3 0-2,24-3 0 1,15 3 0-2,24-5 2 3,11 8 1-3,19-3-4 4,14 5-1-5,15-2-2 3,3 5 0-1,15 0-2 1,6 0 1 0,-3 0 3-1,-3-3 3 0,-3 3-2 1,-9-2 0 1,-8 2 1-2,-10-8 0-1,-9 2 0 3,-8-4 0-2,-1 2 2 1,-5 3 1-1,-1-1 1 1,-6 6 0-1,-2 0-5 1,2 6 1-1,-8 1 0 3,0-1 2-5,-7 2-3 2,-5 2 0 0,3-4 1 2,-10 1 2-3,-8-4-1 3,-6-3-1-2,-9 3 1 1,-9-1-1-1,-15 1 0 1,-15 0 0-2,-18 2 0 3,-14 0 0-3,-16 3-5 3,-17 3 1-2,-12 2 0 1,-12 6 2-1,-15 2-1 1,-15-3-1-1,-18 1 3 2,-20-9 2-3,-34-10 2 1,-38-8 1 2,-41-13-2-2,-43-5-2 0,-47-1-2 1,-38 1 1-1,-40-3-4 1,-23 2 1 0,-21 4-5-1,-15-4-1 0,-17 1 2 1,-13 2 5-1,-14-5 2 1,-4 2 3-1,0 1-1 1,10-1-1-1,14 3 3 2,24 6 0-3,33-3-4 3,39 8-1-3,32 2-24 2,42 6-10-1,39-1-47 1,32 1-20-1,48-3-8 8</inkml:trace>
    </iact:actionData>
  </iact:action>
  <iact:action type="add" startTime="38211">
    <iact:property name="dataType"/>
    <iact:actionData xml:id="d19">
      <inkml:trace xmlns:inkml="http://www.w3.org/2003/InkML" xml:id="stk19" contextRef="#ctx0" brushRef="#br0">7297 10644 108 0,'-41'-10'44'0,"20"7"-35"1,-18 6 1 4,24-1-4 2,-8 1-4 2,-7 2 1-2,-6-5 0 0,-3 0 3 1,-5 0-5-1,-10 0-3 1,-2 3 3-1,-7-1 3 1,-5 1 5 0,-7 0 2 0,-5-1-5-2,-9 4-2 2,-10-1 0 0,-2-2 0 0,-9-1-2 0,-3 1 3-7,-6 0 1 4,-9-3 0 3,-6 0 1-1,-6-3-2 2,-6 0 0-3,-9 1-3 2,1-1 1 0,-7 0-2-1,0 3-1 1,-6 0 1 1,-2 0-1-4,2 0 4 2,-6-2 2 1,7 4 2 0,-1 1 2-1,3 0-1 1,12 2 0-1,7 0-5 0,11-2-3 2,9-3 0-2,9 0 1 0,14-3 8 1,16-5 3-1,6 3 0 1,11-3 0-1,10-3-10 0,8 4-3 1,6-1-23 0,7 0-8 0,-4-6-68 7</inkml:trace>
    </iact:actionData>
  </iact:action>
  <iact:action type="add" startTime="42684">
    <iact:property name="dataType"/>
    <iact:actionData xml:id="d20">
      <inkml:trace xmlns:inkml="http://www.w3.org/2003/InkML" xml:id="stk20" contextRef="#ctx0" brushRef="#br0">13200 10671 76 0,'-24'-3'30'0,"12"8"-24"1,-9-2 6 4,12 2 0 2,-5 3-3 2,-7 3 0-2,-3 7-3 1,-6 6-1-1,-6 3-3 1,-5 4-2-1,-7 9 5 1,-8 2 4-1,-10 6-5 1,-5 0-2-1,-4-3-1 0,1 0 1 2,-7 2 5-2,-2 6 4 1,-3 3 2-1,-3-1 5 0,-4-5-4 1,-5-5 2-1,-3 0-9 2,-6-8 0-8,-3-10 0 4,-7-3-3 3,4 0-3-1,3-9 0 1,0-4-1 1,-3-3 0-2,0-3 0-1,0-7 4 1,0-9 5 1,2-8-1 1,4-4 1-3,0-6-3 2,6-3 1-1,3-5-4 1,2-6 0 0,1 6 1 0,15 3 0-1,8 0 6 0,7-1 6 0,11-2 1 1,7-5 1-1,5-8-3 1,3-3 1-1,7-6-5 1,2 1-1 1,-6-13-2-3,6 5 0 1,7 2-4 1,2-2-3 0,6-3 0-1,6 0 1 0,6 3-3 1,6 8-2-1,9 0 4 1,6-3 3-1,6-2-1 1,5-4 0-1,1 1-3 0,9 3-1 1,2-3-1 0,4 7-2-1,0 1 5 1,5 0 1 0,7-3-3-1,2 3-1 2,10 2-2-3,5 3 3 1,13 3-2 1,2 10-1 0,0 9 0-2,3 2 3 2,1-1 0 0,2 4 3-1,0 0-6 1,0 2 1-1,7 0 1 3,5 0 1-5,9 3-2 3,6 0 0-1,9 2-1 1,9 6 3-1,3 2 0 1,9 4 3 0,-4 1-1-1,1 4-1 2,0 2-2-3,3 5 1 1,3 5-4 1,-4 6-1-1,-2 8-2 2,-6 8 2-2,-9 2 2 0,-3 9-1 1,-12 17 4-1,-12 23 0 0,-12 12 1 3,-14-3 0-5,-13 17 0 3,-11 5 2-1,-18-11-3 2,-13-3 0-2,-14-4 1 1,-12-1 2-2,-12-5 1 3,-14-8 1-1,-16-8 4-1,-18-11 3 0,-17-4-2 0,-15-1 0 1,-7-3-5 0,-8 1-3-1,-6 0 0 1,-6-1-1-1,6 1-3 1,-6-11 2-1,-3 0 1 2,0-6 2-3,-3-10-6 1,-9-2 1 0,3-9-48 1,0-10-20 0,15-13-41 7</inkml:trace>
    </iact:actionData>
  </iact:action>
  <iact:action type="add" startTime="55295">
    <iact:property name="dataType"/>
    <iact:actionData xml:id="d21">
      <inkml:trace xmlns:inkml="http://www.w3.org/2003/InkML" xml:id="stk21" contextRef="#ctx0" brushRef="#br0">3350 14137 244 0,'0'-3'93'1,"0"6"-72"0,-8 2 0 3,5-5-4 2,-3 3-8 4,-9-1 2-4,-6 1-6 2,-18 0-1 0,-11-3-2 0,-13 0-2-7,-14 0 1 4,-7 0 5 3,-5 0 4-1,-3 2 1 1,0 1 1 1,-7 2 7-2,4-2 2-1,-6-1-2 2,0 1 1-1,-7 0-9 2,13 2-2-3,3 0-10 3,12 1-1-1,14-4 2-1,16 1 4-1,14 0-30 3,6-3-12-3</inkml:trace>
    </iact:actionData>
  </iact:action>
  <iact:action type="add" startTime="55866">
    <iact:property name="dataType"/>
    <iact:actionData xml:id="d22">
      <inkml:trace xmlns:inkml="http://www.w3.org/2003/InkML" xml:id="stk22" contextRef="#ctx0" brushRef="#br0">8336 13999 232 0,'3'-3'88'0,"-9"1"-69"1,-9-3-3 3,3 2-4 4,-11 0-9 0,-13-2 0 0,-18 0-1-2,-14-1-2 2,-12 1 1-1,-16 5 1-6,-14 5 1 5,-15 1 14 3,-9 2 6-2,-15 0-3 3,-11-1 1-5,-13-4-3 3,-9-3 0-1,1 0-3 2,5 0-1-3,10 0-4 1,11 0-1 1,15 0-1 0,18 0 0-1,15 0-7 0,17 0 0 1,10 0-23-1,17-3-10 1,16 1-64 0,17-3-25-1,21-6 8 7</inkml:trace>
    </iact:actionData>
  </iact:action>
  <iact:action type="add" startTime="57576">
    <iact:property name="dataType"/>
    <iact:actionData xml:id="d23">
      <inkml:trace xmlns:inkml="http://www.w3.org/2003/InkML" xml:id="stk23" contextRef="#ctx0" brushRef="#br0">10063 823 256 0,'3'-13'96'1,"-3"10"-75"0,-3-2 6 3,3 5-2 4,0 0-14 0,0 5-1-1,-3 8 0 1,0 14 1-1,3 12-5 1,-3 14 5-7,0 11 4 6,-3 2-1 0,-3-5 2 0,-3 8 0 0,-3-9-1 1,0 4-1 0,0-6 1 0,0-5-6-1,4-13-3 0,5-1-1 1,0-12-1-1,3-3-2 2,0-3-2-2,3-8-21 2,0-13-11-4,-3-18-72 4,-3-17-30-2,-3-5 9 8</inkml:trace>
    </iact:actionData>
  </iact:action>
  <iact:action type="add" startTime="57877">
    <iact:property name="dataType"/>
    <iact:actionData xml:id="d24">
      <inkml:trace xmlns:inkml="http://www.w3.org/2003/InkML" xml:id="stk24" contextRef="#ctx0" brushRef="#br0">9789 1214 264 0,'9'0'101'0,"-12"6"-78"1,0-1-7 12,0 8 33-5,0 0-21-1,3 6-10 1,0 2-9-1,6 19-6 1,0 5 0-7,3 8 2 5,0-3 0 3,-3 3 0-3,-3-8-3 2,-3-5-2-1,0-6 1 1,0-2-1-1,0-14 2 1,0-2 1 0,5-5 16-1,7-6 10 0,-3 3-4 1,21-21 0 1,6 0-1-3,5-11 0 2,1-3-7 1,6-2 0-2,-1-3-10 0,1-5-4 1,0 3-13-1,-7 2-4 0,-2-2-53 2,0-3-20-3,-4-3-88 9</inkml:trace>
    </iact:actionData>
  </iact:action>
  <iact:action type="add" startTime="58462">
    <iact:property name="dataType"/>
    <iact:actionData xml:id="d25">
      <inkml:trace xmlns:inkml="http://www.w3.org/2003/InkML" xml:id="stk25" contextRef="#ctx0" brushRef="#br0">14007 619 192 0,'-15'-26'71'0,"12"31"-55"1,-12 8 22 5,9 14 5 2,-6 18-4-1,-3 29 0 0,0 47 0 1,-3 6 2-1,0 22-22 1,-2-7 5-7,-4-9 0 5,0-4-8 2,0-17-2 0,3-9-6-1,4-24-3 0,5-13 0 4,3-15-1-7,3-20-29 4,6-10-10-1,3-26-98 8,0-16-77-6,0-19 73-3</inkml:trace>
    </iact:actionData>
  </iact:action>
  <iact:action type="add" startTime="58717">
    <iact:property name="dataType"/>
    <iact:actionData xml:id="d26">
      <inkml:trace xmlns:inkml="http://www.w3.org/2003/InkML" xml:id="stk26" contextRef="#ctx0" brushRef="#br0">13629 1656 284 0,'-6'6'107'1,"3"7"-83"0,-3 13 4 3,6-12-2 4,3 4-15 0,3 8-3-1,3 1-8 1,-1 2 0-2,4 3 0 4,0 0 2-9,0-6 1 5,-3-2-1 1,3-3-2 0,-3-8-2 1,0 0-1-1,3-7 6 1,0-6 3 0,0 0 14-1,0-11 7 1,-1 3 9-1,4-5 2 0,0 0-7 2,3-6-4-3,3 1-9 3,6 2-3-2,5-3-7 1,4-2 0 0,3 3-3-1,2-1 2 1,-2-2-15-1,3-3-7 1,-3-5-45 0,-1-8-21-1,4-8-99 7</inkml:trace>
    </iact:actionData>
  </iact:action>
  <iact:action type="add" startTime="59408">
    <iact:property name="dataType"/>
    <iact:actionData xml:id="d27">
      <inkml:trace xmlns:inkml="http://www.w3.org/2003/InkML" xml:id="stk27" contextRef="#ctx0" brushRef="#br0">9289 344 288 0,'6'-32'110'0,"-15"24"-86"0,-15-5-9 7,12 8-10-1,-9-1-6 2,-9 6 2-1,-8 11-2 2,-4 2 0-2,-6 14 1 2,1 7-3-8,-1 11 2 4,7 5 3 3,5 3 3-2,6 0 9 3,9-8 3-2,6 3 3 1,9-11 2-2,9-3-8 2,9-2-3 0,9-6-4 0,9-7-2 1,9-6-36-3,5-5-17 0,7-8-44 4,8-13-17-4,13-14 5 9</inkml:trace>
    </iact:actionData>
  </iact:action>
  <iact:action type="add" startTime="59664">
    <iact:property name="dataType"/>
    <iact:actionData xml:id="d28">
      <inkml:trace xmlns:inkml="http://www.w3.org/2003/InkML" xml:id="stk28" contextRef="#ctx0" brushRef="#br0">9810 450 216 0,'3'-8'82'1,"-9"8"-64"0,-12 8 0 2,6-3-6 5,-9 3 5 0,-6 5 4 0,-3 6 0-1,-2 2-1 0,2 11-10 2,3 5 7-8,6-3 3 4,6-2-2 4,7 0 2-2,2 2-11 0,6-8-3 0,0-2-6 2,6-8-1-3,2-3-6 3,4-7-3-3,0-6 1 2,3-8 3 0,-3-5 5-1,0-11 3 0,0-3 4 1,0 1 1-1,-3-1-1 3,3 6 1-3,-3-3 0-1,-1 11 1 1,4 0-4 2,0 5-1-2,0 8-1 0,3 3 1 1,-3 7 0 0,3 3 1-2,0 6-5 3,0-3 1-2,-3 2 0 2,-1-4 2-3,-2 4-3 2,0-2 0-1,0 2-1 1,-3-4 0-2,3-1-22 3,0-2-12-2,3-4-54 1,3-14-24 0</inkml:trace>
    </iact:actionData>
  </iact:action>
  <iact:action type="add" startTime="60098">
    <iact:property name="dataType"/>
    <iact:actionData xml:id="d29">
      <inkml:trace xmlns:inkml="http://www.w3.org/2003/InkML" xml:id="stk29" contextRef="#ctx0" brushRef="#br0">10143 527 280 0,'21'18'104'1,"-18"3"-81"0,-3 19 16 3,0-22 3 3,-3 9-14 1,-3 5-1 0,-6 2-12 0,3-2-4 0,0 0-6-1,0-6-4-6,0 0 0 4,3-4-1 4,0-4 2-2,3-5-3 1,0-5 0-1,3-2 7 0,3-6 4 0,0-6 8 2,9-10 6-2,6-7 2 2,9-9 2-3,6-3-11 2,11 1-5 0,16-3-12 0,11 3-5 0,25-3-50-1,26 10-24 0,41 9-100 9</inkml:trace>
    </iact:actionData>
  </iact:action>
  <iact:action type="add" startTime="61766">
    <iact:property name="dataType"/>
    <iact:actionData xml:id="d30">
      <inkml:trace xmlns:inkml="http://www.w3.org/2003/InkML" xml:id="stk30" contextRef="#ctx0" brushRef="#br0">13620 709 252 0,'38'-24'96'1,"-26"11"-75"0,0-8 6 2,-6 8-4 4,-6-14-18 2,-6-5-4-2,-9-7-19 1,-15-12-6-2,-11-1 12 2,-13-1-16-7,1 13-5 6,2 21 10 0,3 19 5 1,4 27 14 0,8 18 5-1,6 21 28 0,12 5 14 1,10 1 4-1,8-6 2 2,5-8-8 0,10-7-2-5,9-9-18 4,3-5-5-1,3-16-8 2,2-10 0-2,4-11-3 1,-3-6 0-1,-3-15-6 2,-4-3 1-2,-5-10 0 1,-3 8 0-2,-3 2-3 2,-3 3 2 0,-3 7-4 0,0 9 1-2,3 10 0 2,3 9 2-1,5 7 7 1,1 5 7-1,3 6-2 4,3 8 2-6,3-9-7 1,-1 4-1 2,1-3-44 1,6-9-20-3,3-9-96 9</inkml:trace>
    </iact:actionData>
  </iact:action>
  <iact:action type="add" startTime="62215">
    <iact:property name="dataType"/>
    <iact:actionData xml:id="d31">
      <inkml:trace xmlns:inkml="http://www.w3.org/2003/InkML" xml:id="stk31" contextRef="#ctx0" brushRef="#br0">14021 587 324 0,'-5'11'121'0,"-1"5"-95"1,-3 8 5 5,9-11-6 0,0 5-15 3,0-2-1-2,3 3-7 0,3 2-2 1,0 3 0-1,-1-3 0-6,-2-3 2 5,0 1-3 3,-3-6-2-2,0 3-7 1,0-5-4-1,0-3 10 1,3-3 6-1,0 0 2 1,3-5 1-1,3-5-1 2,3 0 0-3,6-9-2 1,6-12 1 1,3-6 4-1,-1-2 4 1,4-11-4 0,0 5 1-2,3 3-5 3,-4 3 0-1,1 2-3-1,0 5-1 0,-3 6-37 0,0-5-16 1,2 2-94 7</inkml:trace>
    </iact:actionData>
  </iact:action>
  <iact:action type="add" startTime="62577">
    <iact:property name="dataType"/>
    <iact:actionData xml:id="d32">
      <inkml:trace xmlns:inkml="http://www.w3.org/2003/InkML" xml:id="stk32" contextRef="#ctx0" brushRef="#br0">14772 299 284 0,'0'-32'107'0,"-3"24"-83"0,-3 8 2 5,3 0-6 2,0 8-9 2,-3 5-1-2,-6 14 5 1,0 10 2-2,-3 8-8 3,0 16-3-8,0 2-2 4,0 3-2 4,3-2 1-3,4-11-2 2,5-6 2-1,3-2-2 2,3-10 2-2,2 2 0 1,4-16 3-1,6-2-12 1,6-11-5-1,6-8 5 1,6-8 2 1,2-6 4-1,4-12 0-4,3-6 4 5,-4 0 2-2,-2 6-2 0,-6 5-3 1,0 8 0 0,-4 7 1-1,1 12-3 2,0 7-2-3,0 13 2 2,-3 1 0-1,-6 4 1 0,-10 1 0 1,-8 3 0-1,-8-9 0 2,-13-2 0-2,-12-11 2 0,-9-10-23 1,-2-6-11 2,-4-7-52-5,6-9-21 2,7-10-5 8</inkml:trace>
    </iact:actionData>
  </iact:action>
  <iact:action type="add" startTime="62997">
    <iact:property name="dataType"/>
    <iact:actionData xml:id="d33">
      <inkml:trace xmlns:inkml="http://www.w3.org/2003/InkML" xml:id="stk33" contextRef="#ctx0" brushRef="#br0">14858 410 252 0,'-6'-18'96'1,"-3"15"-75"0,-15-10 10 2,9 7-2 4,-9-7-17 2,-8-5-5-1,-7-1-4-1,0 3-3-1,4 3 1 3,5 2-23-8,6 4-8 5,18 1-170 18,9-7 89-18</inkml:trace>
    </iact:actionData>
  </iact:action>
  <iact:action type="add" startTime="63206">
    <iact:property name="dataType"/>
    <iact:actionData xml:id="d34">
      <inkml:trace xmlns:inkml="http://www.w3.org/2003/InkML" xml:id="stk34" contextRef="#ctx0" brushRef="#br0">15682 860 304 0,'9'21'115'0,"-12"-10"-89"1,-6 2 3 5,6 0-2 1,-3 0-12 1,1 1 0-1,-4 4-9 2,0-5-2-2,3 1-2 1,0-1-2-7,3 0 3 5,0-5-4 1,0-3 0 1,0-2 5-1,0 2 2 1,0-10-5-1,0 2 0 1,0-7 1 0,0 2 3 0,3-6 2-1,0 7 3-1,3-7 1 3,3 1 3-2,3-5-3 1,3-1 1-2,6-2-3 3,-1 2 0-2,4-2-3 1,0 8 1-1,3-3 0 2,-3 8 3-3,3 8-10 1,2 8-2 2,4 11-1-2,3 4 1 0,-3 12 1 1,-4 5 1-1,-2-1 0 1,-3-2 0 0,-6-5 0-2,-3-11 0 2,-3-2-3 0,0-6 2-1,0-13-1 8,6-11 0-6,5-10 4-3,4-5-3 2,3-1 0 0,0 3 3 2,3 3 3-6,-1 8-7 4,4 0 0-1,0 13-2 1,3 5 2 0,-4 11-1-1,-2 2-1 1,-6 4 3 0,-3 1 2 0,-6-4-5-1,-7 2-1-2,1-2-60 5,-9-11-24-4,-9-8-70 9</inkml:trace>
    </iact:actionData>
  </iact:action>
  <iact:action type="add" startTime="63777">
    <iact:property name="dataType"/>
    <iact:actionData xml:id="d35">
      <inkml:trace xmlns:inkml="http://www.w3.org/2003/InkML" xml:id="stk35" contextRef="#ctx0" brushRef="#br0">16611 878 340 0,'18'-5'126'0,"-12"0"-98"1,3 2-1 4,-3-2-8 1,3 0-17 4,0 2 0-4,3-2-4 2,-1-1 0 0,7 6 2 0,6 11-5-7,3 2-1 4,0 8 3 4,-6 6 3-3,-7-1-1 3,-11 6 0-3,-12 0 1 2,-11-6 2-1,-13-5-1 1,-3-7 2-1,-3-4-11 1,7-10-2 0,8-5-2 1,9-8 2-1,9-6-29-1,12-7-12 1,12-9-60 5,9-7-39-5,5-14 67-1</inkml:trace>
    </iact:actionData>
  </iact:action>
  <iact:action type="add" startTime="64049">
    <iact:property name="dataType"/>
    <iact:actionData xml:id="d36">
      <inkml:trace xmlns:inkml="http://www.w3.org/2003/InkML" xml:id="stk36" contextRef="#ctx0" brushRef="#br0">17284 138 280 0,'33'-8'104'1,"-28"21"-81"0,4 37 9 2,-3-15 1 4,0 23-8 1,0 18 0 0,-3 17-9 0,-3 5-3-2,-6-8-7 2,-3-8-6-7,-3 0-1 5,-2-11 1 3,-1-18 0-3,3-8-18 2,0-16-8-1,3-10 11 1,6-19 8-1,3-8 5 2,6-5 2-2,3 0 6 0,3-1 4 1,6 4 1-1,2 7 3 0,10 6-7 2,6 10-2-3,3 11 1 2,2 5 1 0,-5 0 1 0,-6-3 0-1,-6-4-4 1,-4-4-3-2,-5-5-5 3,0-5-2-2,0-2-11 1,3-14-3-1,9-3 3 1,11-2 3-2,13 5 8 4,15 8 3-4,14 8 11 1,6 10 5 1,3 4 2-1,1 1 4 0,-7-1-5 1,-5-4 0-1,-10-5-57 1,-8-7-25 0,-13-30-76 7</inkml:trace>
    </iact:actionData>
  </iact:action>
  <iact:action type="add" startTime="64497">
    <iact:property name="dataType"/>
    <iact:actionData xml:id="d37">
      <inkml:trace xmlns:inkml="http://www.w3.org/2003/InkML" xml:id="stk37" contextRef="#ctx0" brushRef="#br0">18394 574 428 0,'9'-26'159'0,"-6"26"-124"1,-9-3-24 6,3 6-22-1,-3 2-150 3,3 14-62-2</inkml:trace>
    </iact:actionData>
  </iact:action>
  <iact:action type="add" startTime="72620">
    <iact:property name="dataType"/>
    <iact:actionData xml:id="d38">
      <inkml:trace xmlns:inkml="http://www.w3.org/2003/InkML" xml:id="stk38" contextRef="#ctx0" brushRef="#br0">2892 2074 212 0,'0'-13'82'1,"-6"5"-64"0,3-5-4 2,3 8-6 6,-6-3-7-2,6-3-1 0,0-5-4 1,6-2 0-1,3-9 2 1,6-4-4-7,6-1 0 5,6-8 7 2,5 0 6-1,7 3 6 1,3-2 2-1,5 4-8 1,-2 9-2-2,6 7-5 3,5 6-1 0,-2 5 1-3,5 3 0 1,1 5 0 1,-10 5 0-1,4-2 0 0,-6 7 0 2,-4-2-3-1,4 6 0-1,-3-1 4 0,-1 5 1 1,-2-4-3 0,-3 4 1-1,5 8-2 1,-2 4 0-2,0 7 2 2,-4 8 0 0,-5-6 2 0,-3 6 1-1,-6-5 1 0,-4 5 2-1,-11-3 1 3,3 1 1-2,-9 4-4 1,0 4-3-1,0 1 0 1,-6 1 1-1,-3-5 1 1,-3 2 3-1,-3-5 1 2,-5-5 1-3,-4 0 0 2,-6-1 0-1,-3 1-2 1,0 2-1-1,-5-2-3 1,-4 0-2-1,0-9 7 1,-5 4 3 1,-1-9-1-3,0-2 0 1,-2 3-3 2,-4-6 1-3,0-3-2 2,-2-5 0-1,-1 1-1 1,-5-6 2-1,-1-3-1 2,-2-2 0-2,-4-3-1 1,1-3 0-1,2-2-2 0,4-3-2 1,-1 0 7-1,10 2 3 0,-1-7 1 1,-3-5 1 0,-2-6-2 0,2-3 1 1,-2 1-4-3,2-3-2 0,-5 0-2 3,5 0-3-3,3-3 3 2,1-5 0-1,8 2 3 1,12-4 3-1,1-14 9 1,11-5 3 0,6-6-4 0,6-2 0-1,12-5-6 0,6-9 1 1,6-4-5-1,5 12 1 1,10 1-3-1,12-1 0 0,14 11-10 1,25 3-4 1,11 0-13-3,27 13-4 1,18 5-32 2,62 1-15-2,13 15-99 8</inkml:trace>
    </iact:actionData>
  </iact:action>
  <iact:action type="add" startTime="73655">
    <iact:property name="dataType"/>
    <iact:actionData xml:id="d39">
      <inkml:trace xmlns:inkml="http://www.w3.org/2003/InkML" xml:id="stk39" contextRef="#ctx0" brushRef="#br0">3348 2223 220 0,'-6'-6'82'1,"6"-4"-64"-1,-3 12 7 5,3-2-1 3,0 0-6 0,0 0 1-2,-6 0-1 2,3 0-2 0,3 0-8 2,-3 0 4-9,0 0 3 3,3 0-1 4,-3 0 0-1,0 0-4 0,-3 8 1 1,3-8-4 0,0 0-2-1,0 0 4 0,0 0 4 2,0 0-3-2,3 0 2 0,-6 0-3 1,3-8 2-2,3 6-2 3,-6-1 2-2,3 3 0 0,0-5 1 0,0-3-2 2,3 2-1-2,0-12 1 8,3-3-3-8,0-11-2 1,6-2 0 1,0-11-1-3,0 0 0 1,9-3 2 0,6-10-1 3,5 0 0-2,7-6-3-1,9-7-2-1,8 2 1 2,-2 5-1-1,-1-2-3 1,10 3 2 0,5-9-1-1,13-2-2 0,2 5 0 1,1 9 3 0,-1 1 0 1,0 1 1-3,7 5 0 1,2 3 0 0,0 2-5 1,3 3 1-1,10 0 0 1,5 6-1 0,0-1-7-1,6 6-3 2,6-3 3-3,6 10 5 1,-3 1 4 1,6-1 4-1,6 9-5 1,-3-3 1 0,0 7-1 0,6 1-1-1,-3 2 1 0,6 9 0 1,3-3 3 0,0 10 0-1,-12 3 1 0,0 0 0 0,23 10-3 1,-17 9 2 0,-18-3 1-1,-12-3 2 1,-5-3 1-1,-13-2 1 2,-9 3-2-3,-11-6-2 2,-10-3-2 0,-11-2-1-2,-9 0-1 2,-4-2 0-1,-11-1-26 1,-3-16-74 8,-12-5-7-10,-15-7-19 10</inkml:trace>
    </iact:actionData>
  </iact:action>
  <iact:action type="add" startTime="74406">
    <iact:property name="dataType"/>
    <iact:actionData xml:id="d40">
      <inkml:trace xmlns:inkml="http://www.w3.org/2003/InkML" xml:id="stk40" contextRef="#ctx0" brushRef="#br0">7336 378 264 0,'-3'0'99'1,"3"6"-77"-1,3-12 9 5,-3 6 1 3,6 0-20 0,6 6-4-1,6 2-7 1,9 2-2-1,5 6 1 2,7 3 0-8,3 7 0 4,-1 0-3 3,-5 6 2-1,-6 0 1 1,-9 2 0-1,-12 3 0 1,-15-2 2-1,-12 5 10 1,-15-3 4-1,-9 2 1 2,-5-7 0-2,-7 8-9 0,-2-1-5 0,-4 6-2 1,7 0-1-1,2-5-25 1,3 5-10-1,4-5-101 8,5-6-50-6,0-29 91-2</inkml:trace>
    </iact:actionData>
  </iact:action>
  <iact:action type="add" startTime="75036">
    <iact:property name="dataType"/>
    <iact:actionData xml:id="d41">
      <inkml:trace xmlns:inkml="http://www.w3.org/2003/InkML" xml:id="stk41" contextRef="#ctx0" brushRef="#br0">3657 2667 264 0,'6'0'101'1,"-6"0"-78"0,3 8-7 3,3-3-6 3,0 8-11 1,3 1-2 0,3 7-1 0,3 5 3-1,5 6 0 0,4 5-2-6,6-2 0 6,6-1-1 1,8 3 3-2,4 0 4 3,12 3 6-2,-1 5 1 1,13 5 2 0,8 8-4-1,6 0-3 1,6 1 2 0,7-1 2 0,11 0 0-1,3 0 0 0,6 0-5 1,6 9-1-1,9 4 3 1,9 0 1-1,3-2-3 3,6 5-3-5,-4 6 0 3,4 4-1-2,-3-7-3 2,0-3 2-1,6-8 1 2,-4-2 0-3,1-6 0 2,6 0 2 0,0-2 1-1,-1-1 1-1,1-4 6 3,-6-9 4-2,3-2-7 1,-3-9-2-1,2-4-3 1,-2-9-2-1,3-2 1 1,0-5 1-1,3-9 8 3,5-4 3-5,-8-9-2 2,36-10 1 1,-13-13-1-1,-14-11 1 1,-6-6-4 0,-10-7 0 0,-2-11-5-1,0-7 0 0,6-20-3 1,3-1-1-1,-3-9-1 1,5-19 0 0,-2-10 2-1,0-5 2 1,6-21 1 0,-10 10 1-2,1-13-2 2,0-5-2-1,-9 12 1 3,-9 9 1-5,-3 5 1 3,-6 22 1-1,-6 7 0 1,-12 8 0-1,-3-10-5 1,-6 15-1-1,-5 6 1 1,-7 8 0 0,-12 2 1-1,-11 0 2 0,-10 9-3 2,-8 9 0-3,-6 9 1 3,-12 13 0-2,-7 13-3 1,-5 11 2-2,-3 8 1 2,-6 0 0-1,-6 5-3 3,-6 3 2-4,-6 10-4 0,-8 3 1 3,-10 5 2-2,-12 6 3 0,-12 2 0 2,-2 5 2-3,-1 1-4 3,4-1 0-1,5-2 1-1,4-6 0 0,14-4 0 0,6-6 2 0,6-8-8 1,9-14-1 0,9-12 2 0,12-14 0-1,12-10 5 1,6 2 4-1,5 3 3 2,-2 0 1-4,0 6-2 3,-3 12-1 0,-4 3-6-1,-2 9-1 1,0 4 1 0,-3 8 0-1,0 3-2 1,-3 8 0-1,-1 11 2 0,-2-3 0 0,3 7-2 2,0 9 2-2,6 8-32 0,12 5-13 1,17 10-72 0,22 4-31-1,5-9 31 8</inkml:trace>
    </iact:actionData>
  </iact:action>
  <iact:action type="add" startTime="77439">
    <iact:property name="dataType"/>
    <iact:actionData xml:id="d42">
      <inkml:trace xmlns:inkml="http://www.w3.org/2003/InkML" xml:id="stk42" contextRef="#ctx0" brushRef="#br0">10161 2466 140 0,'21'-27'55'0,"-12"14"-43"1,3 3 5 3,-7 7 2 4,1-5-11 1,0 3-2-3,-3 5-9 2,-3 0-2 0,0 5 2 0,-6 11-1-7,0 16 2 5,-2 5 2 1,-7 5 2 0,0 0-1 2,-12 6-1-2,-6-3 18 1,-11 3 10-1,-13 2-3 0,-11-10-2 0,-7-1-5 1,-2-7-1-1,-7-11 2 2,4-10 0-3,0-17-4 3,5-12 1-3,4-16-3 3,-1-17 0-2,7-10 1 1,8-23 2-1,10-11-5 2,14 2-1-4,15-5-6 3,15-8-1-1,15 3 1 2,15 5 0-2,15 13-5 1,11 6 1-1,16 21 2 1,11 18 1 0,3 22-4-2,13 23 1 2,14 21-2-1,0 33-2 0,-3 12 5 1,-12 0 3-1,-14 4 3 1,-22 4 3 0,-17 11-5-1,-21 0-3 0,-21-5-4 3,-15-1 1-3,-9-4-1-1,-12-4-2 1,0-10-48 2,4-18-22-2,5-16-62 8</inkml:trace>
    </iact:actionData>
  </iact:action>
  <iact:action type="add" startTime="78129">
    <iact:property name="dataType"/>
    <iact:actionData xml:id="d43">
      <inkml:trace xmlns:inkml="http://www.w3.org/2003/InkML" xml:id="stk43" contextRef="#ctx0" brushRef="#br0">13914 2529 200 0,'30'-84'74'0,"-15"39"-58"1,6-19 3 4,-9 43-4 2,6-5 3 1,2-11 3 0,7 8 1 0,6-3 1 1,0 13-13-3,2 11-3-5,4 11-3 5,3 15-5 2,-4 20-1-2,1 17 1 3,-9 14 0-3,-12 5 1 2,-12 3 2-1,-15 7-1 2,-15-4-1-1,-9-4 3-1,-11-9 0-1,-16-14 1 2,-11-14 2 0,-7-7 1 0,1-19 1-1,2-8 0 1,7-15 0-1,8-6-4 1,10-3-1 1,14-7-25-3,12-6-13 0,18 1-57 9,15-4-59-6,15-10 47-2</inkml:trace>
    </iact:actionData>
  </iact:action>
  <iact:action type="add" startTime="78459">
    <iact:property name="dataType"/>
    <iact:actionData xml:id="d44">
      <inkml:trace xmlns:inkml="http://www.w3.org/2003/InkML" xml:id="stk44" contextRef="#ctx0" brushRef="#br0">14367 2082 276 0,'3'-2'104'1,"-9"4"-81"0,-18 12 7 3,3-1-3 6,-9 11-2-4,-17 7 2 0,-16 14-8 3,-8 24-4-2,-10 13-8 1,7-10 2-7,-3 2 1 5,-4 2-1 3,7 4 0-1,5-9-1 0,10-10 0-2,8-5-4 4,13-17-1-4,11-12-1 8,18-19-57-7,15-24-24 0,12-24-76 8</inkml:trace>
    </iact:actionData>
  </iact:action>
  <iact:action type="add" startTime="78700">
    <iact:property name="dataType"/>
    <iact:actionData xml:id="d45">
      <inkml:trace xmlns:inkml="http://www.w3.org/2003/InkML" xml:id="stk45" contextRef="#ctx0" brushRef="#br0">13605 2066 296 0,'24'14'110'0,"-7"4"-86"1,16 30 22 3,-12-27 6 4,9 16-6 0,-6-5 2 0,32 34-20-1,10 0-9 1,2-2-11-1,-2 2-8-6,2-5-1 5,3 7 1 3,1 1 0 0,-1 0-33-3,-2-11-13 2,-4-2-26-1,-5-1-7 1,-7-12-48 6,4-1-37-6,-6-2 72-2</inkml:trace>
    </iact:actionData>
  </iact:action>
  <iact:action type="add" startTime="79150">
    <iact:property name="dataType"/>
    <iact:actionData xml:id="d46">
      <inkml:trace xmlns:inkml="http://www.w3.org/2003/InkML" xml:id="stk46" contextRef="#ctx0" brushRef="#br0">9509 2119 320 0,'48'-10'121'1,"-31"20"-95"0,10 17 5 5,-15-9-6-1,6 9-11 3,9 20 0 0,3 9-8-1,2 5-2 0,4-8-2 1,3-3 1-7,2-5 2 6,4-5-11 1,0-14-3 0,-1-13-49-1,-2-18-21-1,-3-21-57 11</inkml:trace>
    </iact:actionData>
  </iact:action>
  <iact:action type="add" startTime="79322">
    <iact:property name="dataType"/>
    <iact:actionData xml:id="d47">
      <inkml:trace xmlns:inkml="http://www.w3.org/2003/InkML" xml:id="stk47" contextRef="#ctx0" brushRef="#br0">10176 2119 316 0,'0'6'118'2,"-3"-4"-92"-1,0 22 22 0,0-11 2 1,-3 8-3 7,-3 3 2-3,-9 16-10 2,-3 8-1-1,-6 5-22 2,-2 5-5-8,-7 5-3 5,-3 3-2 0,1 24-1 2,2 8-56 1,3 13-23-3,18 14-126 10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8:41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91">
    <iact:property name="dataType"/>
    <iact:actionData xml:id="d0">
      <inkml:trace xmlns:inkml="http://www.w3.org/2003/InkML" xml:id="stk0" contextRef="#ctx0" brushRef="#br0">11253 9623 36 0,'-15'-8'16'6,"9"8"-12"-5,-5-5-2 0,5 5 0 0,-6 0-2 11,-6 2 0-11,-6 1 0 14,-6 2 0-14,-3 1-3 13,-8 1 2-13,-7 4 1 14,-5 0 2-14,-7-1 1 14,-2 1 3-14,2-1 3 14,-2 1 2-9,-4-3 1-5,-2 3 2 14,-4-4-5-14,-5-1-1 13,-1-6 0-13,-2-3 2 14,-3-5-1-14,-7-2 0 13,4-6-5-13,3-3-1 14,-1-5-1-14,-2-5 1 0,3-2 4 19,2-1 6-19,1-5-1 14,6-3 1-14,2-2-1 0,4-9 0 12,5-7-6-12,7-5-2 0,5-3 0 13,6 2-5-13,10-5-1 14,5 0 1-14,9-5 2 13,6-2-2-13,9 2 0 14,9 5 1-8,9 3 0-6,9-3 0 13,12 3 0-13,8 0-5 14,16 5 1-14,8 0 0 14,13 5-1-14,14 6 1 13,6 0 3-13,6 5 0 14,10 0 3-14,5 2-1 13,9 6 2-7,8 6-4-6,13 7 0 14,0 11-1-12,3 10 0-2,3 11 0 14,0 5 0-14,-1 8 2 13,-8 6 0-13,0 2-3 14,-6 11 2-14,-9 10 1 14,-9 11 0-14,-3 10-3 13,-12 1 2-4,-9 12 1-3,-11 6 2 1,-19 3 1-1,-17-6 3 1,-16-10-3 0,-14-3 0-2,-15-3 1 3,-9 1 0-2,-12-6-2 1,-5-3 1-1,-7-2-2 2,-3-5-1-4,-3-3 1 3,-2-6 1 0,-1-2-1 0,0-5 2-1,-3-3-42 9,1 0-49-10,-1-10 15 3</inkml:trace>
    </iact:actionData>
  </iact:action>
  <iact:action type="add" startTime="9795">
    <iact:property name="dataType"/>
    <iact:actionData xml:id="d1">
      <inkml:trace xmlns:inkml="http://www.w3.org/2003/InkML" xml:id="stk1" contextRef="#ctx0" brushRef="#br0">8083 9022 4 0,'-161'6'5'1,"78"-14"-4"0,-51 2 11 3,66 6 7 3,-33-2 1 1,-30 2 3 1,-27-6-9 1,-27 4-3-4,-23-4-4 2,-12 4 0-1,-13 2 5 3,-8 0 4-5,3 8-4 3,0-3 1-2,0 8-8 3,-3 3-1-2,0 5 0 1,3 3 0 0,0 8 4-1,8 5 3 1,10 5-4-1,9 1 1 0,11 2-1 1,16 5 1-1,8 5-4 1,15 4 2-7,19-1 0 3,11 5 4 4,20-10 1-1,19-5-1 1,12-3-1 0,17-3-5-1,7 1-3 1,20-4 2-1,9 1 0 0,15-3 3 1,12 0 1-1,9-5-1 1,12-1-1 1,3-1-3-3,6-9-2 1,2-5-6 1,4-3-4 0,-3-5-14-1,6-8-7 1,-7-8-24 8,4-8-34-9,-12-8 21 0</inkml:trace>
    </iact:actionData>
  </iact:action>
  <iact:action type="add" startTime="10186">
    <iact:property name="dataType"/>
    <iact:actionData xml:id="d2">
      <inkml:trace xmlns:inkml="http://www.w3.org/2003/InkML" xml:id="stk2" contextRef="#ctx0" brushRef="#br0">2746 9890 104 0,'3'3'41'2,"9"10"-32"-1,3 19 26 2,0-14 10 5,-3 9-11 0,6 4-5 1,-6 1-12-3,-4 3-4 1,-8-4-7 1,0-2-4-7,-8 1 1 5,-10-4-13 3,-12 1-3-3,-6-4-38 9,-2-2-56-7,-4-2 19-1</inkml:trace>
    </iact:actionData>
  </iact:action>
  <iact:action type="add" startTime="10516">
    <iact:property name="dataType"/>
    <iact:actionData xml:id="d3">
      <inkml:trace xmlns:inkml="http://www.w3.org/2003/InkML" xml:id="stk3" contextRef="#ctx0" brushRef="#br0">3348 9300 208 0,'-6'-18'77'1,"6"20"-60"0,-12 6-9 3,9 3-9 4,-6 5-2 0,-3 10 1-1,3 16 2 0,-9 14 0 0,-3 10 0 2,-6 6 0-8,-2 2 0 5,-4 5 0 2,0 3 0-1,-6 0-3 4,7-3 2-7,-7-4 1 3,6-9 2 1,4-3 1 0,-1 1 1-1,9 2-5 2,0 3-1-3,12-1 12 2,3 4 5 0,6-1 1-1,6 3 1-1,-3 0-5 2,6 3-2-1,0-3-6 2,0 3-1-2,-9 0-1 0,0 2-2 1,-12 6 5 0,3-1 4-1,-12 1 1 2,3 5 2-3,-2 0 5 1,2-5 1 1,0-9-5-1,3-4-3 2,-6-6-5-2,6-8-2 0,3-5-1 0,9-3-2 2,3-2-19-2,3-3-10 0,18-5-47 0,18-6-19 1,11-21-7 7</inkml:trace>
    </iact:actionData>
  </iact:action>
  <iact:action type="add" startTime="11702">
    <iact:property name="dataType"/>
    <iact:actionData xml:id="d4">
      <inkml:trace xmlns:inkml="http://www.w3.org/2003/InkML" xml:id="stk4" contextRef="#ctx0" brushRef="#br0">4291 12279 72 0,'86'-5'30'1,"-32"5"-24"0,29 0-1 3,-38 0-2 3,20 3-3 2,10-1 0-3,8-2 6 2,12-5 6 1,1 0 0-2,11-1 3 0,0 1-8 1,15 0-4-1,3 5-5 1,6 0-1-1,6 3 2 3,3-1 2-5,6 1 0 6,0-1-1-7,8 1 12 3,1-3 4 1,3 0-8 0,9 3-4-2,5 2-3 2,10 3 1 0,-1 0-1 0,7 2-3-7,2 4 1 6,7-4 1 0,-7-4 0-1,1-1 2 2,-1-2 1 0,1-3-4-1,2 0 1 1,7 0 0 0,-1 2 0-2,4 3-3 3,-1-2 2-2,0 0 1 3,1-6 2-6,8-2-1 4,0-3-1-1,7 0-2 2,5 0 1-3,12 5 1 3,-3 3 2-2,3 6-3 0,4 2 0 2,-1 2 1-2,0 3 0 0,54 3 0 0,-25-2 0 1,-5-4 2 0,0-2 3-2,-9 0 2 3,3 0 1-2,-3 5-4 1,9-2-3-2,0 2-3 5,3 0 1-6,-3-5-6 2,0 3 0 0,6-6-2 2,0 3 1-2,-3-5 5 1,3 2 1-1,-6 3 2 1,5-3 0 0,4 6 0-2,-3-3 2 2,0 0-3 0,6 2-2-1,-3 1 4 2,-3 2 3-3,3-2 16 2,-16-4 7-1,-1-4-5 1,-7-8 0-1,-12-6-2 3,-9-5 0-5,0-7 0 3,-12 1 0-1,1-7 0 1,-4-2 0-1,6-7-11 1,-2 1-3 0,5-2-6-1,-6-4-3 1,1-9 2-1,-10-1 0 0,-3-6-8 0,1-15-2 1,-16-18-7 0,-5-14-4-1,-15-3 7 1,-19-7 4-1,-8-3-4 1,-21 2-1 0,-20-2-4 0,-22-10-3-2,-20 2 6 2,-22 0 3-1,-17 0 5 1,-18 8 4-1,-18 16 3 1,-17 15 1-1,-16 6 3 1,-21 8 1 0,-20 3-1-1,-18 5 1 1,-21 2-2 0,-18 8-1-2,-8 4 1 2,-19 9-1-1,-9 6 0 2,-20 5 0-3,-6 6-3 2,-19 5 2-1,-14 0 1 3,-15-1 0-5,-11 1 0 3,-13 0 0 0,-6 3 0-1,-3 2 2 0,-2 3-1 2,-7-1-1-3,-3 6-2 2,-11 3 1-1,-4 8 1 1,-11 5 0-1,-3 5 0 1,-10 3 2-1,-2-3-1 1,-12 0-1-1,-12-2 3 1,-3-6 2-1,0 0-2 2,3 3 0-2,-4 8-3 1,1 3-1-2,3 2 1 1,-3 0 0 1,-12 0 2 0,-6-2 3-1,-17-6-4 1,-10-8-1-1,-15-5 0 2,-8-2 2-2,-16-1-1 0,-2-2-1 1,5 2-2 0,-2 0-1-2,9-2-1 2,2-8 3 0,6-6 0-1,-5-7 3 1,2-6-6 0,4-2-1-2,23 2 2 3,24 3 3-2,18 5 1 0,27 6-1 0,20 7 9 1,25 6 6-1,32 7 6 2,21 6 2-2,21 8-8 1,26 0-4-1,25 3-4 0,20-1-2 1,12 3-6 1,24 3 1-4,12 0-38 4,14 0-16-2,13 5-26 8</inkml:trace>
    </iact:actionData>
  </iact:action>
  <iact:action type="add" startTime="16598">
    <iact:property name="dataType"/>
    <iact:actionData xml:id="d5">
      <inkml:trace xmlns:inkml="http://www.w3.org/2003/InkML" xml:id="stk5" contextRef="#ctx0" brushRef="#br0">3181 14576 272 0,'0'0'101'1,"0"3"-78"0,0-6-2 2,0 3-8 4,0-3-1 2,6-2 5-2,-6-8-7 1,9-11-3-2,-6-16-4 2,9-13-9-7,5-29-4 6,7-29-12 0,12-32-4 1,6-26 1 1,5-14 2-3,4-10 13 3,-6 19 8-3,-4 18 22 1,1 7 11 1,-3 17-6-1,-7 21-3 2,-2 5-10-2,-3 14-3-1,-6 9-5 3,-3 15-3-2,-10 12-5 1,4 14 0-1,-9 10-9 1,-3 16-4-1,-3 21 0 1,-17 25 0-1,-10 20 10 2,-12 27 3-3,-8 10 4 1,-10-5 0 1,0-8-18-1,10-16-8 1,8-21-37 8,3-21-57-9,13-42 24 1</inkml:trace>
    </iact:actionData>
  </iact:action>
  <iact:action type="add" startTime="16972">
    <iact:property name="dataType"/>
    <iact:actionData xml:id="d6">
      <inkml:trace xmlns:inkml="http://www.w3.org/2003/InkML" xml:id="stk6" contextRef="#ctx0" brushRef="#br0">3624 12197 252 0,'21'32'96'1,"-12"-5"-75"0,0 15-1 2,0-13-7 6,-6 5-16-2,3 14-3 0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9:00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89">
    <iact:property name="dataType"/>
    <iact:actionData xml:id="d0">
      <inkml:trace xmlns:inkml="http://www.w3.org/2003/InkML" xml:id="stk0" contextRef="#ctx0" brushRef="#br0">20100 9557 164 0,'0'-53'63'1,"-6"37"-49"0,-3-8-4 2,6 19-5 6,-3 0-8-2,-3-1 2 0,-3 4-1 1,-3-1-2 0,-6 6 3 0,-3 2 0-7,-5 8 1 5,-7 8 0 1,-9 8 0 0,-8 6 0 1,-16 10 0 0,-14 2 0 0,-15 4 0-1,-6-4 2 1,-16-2 1 1,-8-2-1-2,-3-12-2 0,-5-4 3 1,-1-6 0-1,0-10-4 0,0-11-1 0,0-6 1 2,0-12 0-3,-3-11 1 3,-3-16 0-3,9-14 2 2,12-12 1-2,12-6-1 2,15-5-2 0,17-8 3 0,22-8 2-2,20 3-2 3,21-5 0-1,24-11-3-1,18-1-3 0,21 4-20 0,26-3-8 1,18-3-19 7,18 11-24-7,18 13 22-1</inkml:trace>
    </iact:actionData>
  </iact:action>
  <iact:action type="add" startTime="16648">
    <iact:property name="dataType"/>
    <iact:actionData xml:id="d1">
      <inkml:trace xmlns:inkml="http://www.w3.org/2003/InkML" xml:id="stk1" contextRef="#ctx0" brushRef="#br0">19055 8218 108 0,'220'79'44'1,"-104"-18"-35"0,54 29 7 4,-78-34 2 3,27 36-10 1,18 17-2-3,9 23 2 1,-12 6 3 4,-18 5-6-6,-18-1 1-4,-26-4 1 6,-31-8-3 0,-23 2-1-1,-27-8-21 2,-35-13-10 0,-43-7-37 6</inkml:trace>
    </iact:actionData>
  </iact:action>
  <iact:action type="add" startTime="17204">
    <iact:property name="dataType"/>
    <iact:actionData xml:id="d2">
      <inkml:trace xmlns:inkml="http://www.w3.org/2003/InkML" xml:id="stk2" contextRef="#ctx0" brushRef="#br0">5785 10993 176 0,'-12'14'68'0,"-5"-6"-52"1,-22 26-5 3,12-15-6 5,-18 2-10-1,-17 3 1-2,-15 2-18 3,-22-5-6-3,-11-5 6 1,-9-3 5 2,-15-10 3 0,-12-6 4-2,-6-2 6 1,-17-8 4-1,-1-3 10 0,-8-11 3 2,-4-4 11-2,3-12 5 1,4-7 0-1,17-6 2 2,21-4-11-3,9-7-2 1,24-12-10 1,15-19-5-7,17-5-2 3,25-21-1 5,23-9 0-3,27-4 0 4,24-17 0-5,32 6-7 3,27 13 0 0,30 11-4-1,36 7 2 1,27 22 3-1,29 24 3 0,27 23 2 1,15 30 1 1,3 26-3-3,-3 23 0 1,-11 25 6 2,-25 26 3-2,-24 16-3 1,-29 18 0-2,-45 14-1 2,-38-1-2 0,-40 4-26 0,-32-6-12-2,-21-8-39 11</inkml:trace>
    </iact:actionData>
  </iact:action>
  <iact:action type="add" startTime="17774">
    <iact:property name="dataType"/>
    <iact:actionData xml:id="d3">
      <inkml:trace xmlns:inkml="http://www.w3.org/2003/InkML" xml:id="stk3" contextRef="#ctx0" brushRef="#br0">7262 9480 68 0,'107'-34'27'1,"-39"34"-21"0,28 5-1 3,-49 6-3 5,28 10 11-2,14 16 6 0,12 16 21 3,3 7 12-4,-3 17-25 1,-2 18-12 0,-13 11-8 3,-15 13-3-4,-20 16-2 2,-27 6 3-7,-30 7 1 5,-30 8 4 1,-26-16 1 2,-31-2-3-2,-23-6-3-1,-27-21 0 3,-20-18-1-2,-19-22-2 1,-14-23-2-2,-16-22-4 3,1-23 0-2,9-24 2 1,14-19 1 0,13-13 14-1,14-16 6-1,15-18 4 3,21-11 1-2,24-18-7 2,29-14 0-3,34-8-8 2,32-23-3-1,41 0-8 1,43-3-1-1,50-3-19 1,47 19-6-1,58 29-45 1,43 29-17 0,28 26 0 5</inkml:trace>
    </iact:actionData>
  </iact:action>
  <iact:action type="add" startTime="24306">
    <iact:property name="dataType"/>
    <iact:actionData xml:id="d4">
      <inkml:trace xmlns:inkml="http://www.w3.org/2003/InkML" xml:id="stk4" contextRef="#ctx0" brushRef="#br0">11203 14047 160 0,'6'2'60'1,"-6"-2"-47"-1,-3 6-9 14,-3-1-10-13,-3 3-1 14,-6-3 2-14,-9 0-2 13,-9 1 2-8,-5 2-4-5,-10 0 1 14,-9 5 2-14,-8 0 3 14,-6 8 2-14,-4-7 1 14,-5-1 0-14,-7-3 0 13,-8 1 2-13,-3-6 3 14,-3-5-2-14,-3 0 0 13,-10-2-1-7,1 2-2-6,-3 2 3 13,-3 3 2-13,-6 3-2 14,-3 0 0-14,-9-2-3 14,-6-4-1-14,3-2 1 13,4-2 0-13,-1-6 0 3,6-3 2-3,6-5 1 14,9-2 12-14,5-3 5 13,10-6-8-12,3 1-4-1,9-3 1 20,5-1 4-13,7 1-3-1,9 0 0 0,5 3-4 2,9-1-1-2,10-2 10 1,2 0 5-1,6-8-2 1,7-5 0-1,2-6-8 0,3-5-4 1,3-5-3 1,3-16-3-4,6-5-2 3,3-11-1-1,4-11-1 1,2-5 0 0,0-2-8 0,3-6-5-2,-3 3-9 2,-3 8-1 1,3 18 14-2,0 16 7 0,0 22 18 0,0 10 9 1,0 13-8 0,3 3-2-1,3 7-9 1,6 6-4-1,6 8-2 1,14 6 3-1,10 2 0 2,15 0 1-3,17 2-3 1,15 6 2 1,22-3 1 0,14 3 2-1,17 5-1 1,13-2-1-1,9 2 1 0,9 0-1-6,11 3 0 0,10 0 0 13,8 5 0-13,15 3 0 14,13 5-3-14,-4 0 2 13,-9-3 1-13,-14-7 0 16,-22-9 2-16,-17-5 1 11,-15 1-1-11,-15-4-2 14,-9-2-2-14,-12-3 1 13,-18 3 1-13,-11 3 0 14,-13 5 0-14,-14 8 0 14,-7 10-3-14,-8 19 2 13,-3 16 1-13,-7 2 0 14,-8 6 0-8,-9 0 0-6,-6 2 0 13,-6 3 2-13,-3-3 5 14,-3-7 6-14,-3-6-3 13,-3-5 0-13,1-8-6 14,-4-3-3-14,-3-8 0 0,-3-2-1 13,0-3-36-13,6 0-13 13,6 8-48-7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59:33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924">
    <iact:property name="dataType"/>
    <iact:actionData xml:id="d0">
      <inkml:trace xmlns:inkml="http://www.w3.org/2003/InkML" xml:id="stk0" contextRef="#ctx0" brushRef="#br0">14343 7554 92 0,'0'-3'35'1,"-6"3"-27"0,-27 3-2 3,18 2-3 4,-8 0 1 0,-10-2 5-1,-9 0-5 1,-11 2 0-1,-10 0-2 2,-2 3-2-3,-7 3 1 3,-5 2-1-2,-4 8 0 4,-2 6 0-6,-9-1 6 2,-6 1 6 1,-10-1 3-1,-11-5 0-1,0-5-3 4,-3-5-2-4,0-6-2 2,0-2 0-2,3-6-4 2,-3-2 4-7,-6-3 4 6,6-8-4 0,-3-5 0 0,0-6 0 2,-3 1 0-1,6-11-2-1,0 2 1-1,6-4-4 3,6-4 0-3,8 1-3 2,7-3-1-1,6 0 1 2,9 0 0-2,8 3 0 0,13-1 2 0,5-2 1 2,9-2 3-3,10-3-1 2,8-3 0 0,9-3 3 0,6-2 3-2,9 0-6 3,12-1-1-3,9-4-2 3,15-3-2-1,17-22 1-1,16 9-1 0,5 5 0 0,15 5 0 0,10 8-3 2,5 6 2-2,6 7 1 1,9 6 0-1,3 2-3 0,12 3 0 0,6 5-1 2,3-2 0-2,12 5 3 0,9 2 0 0,8 9 1 1,1-1 0 0,3 6 0 0,2 3 0-2,7 2 0 2,2 2 2 0,4 1-3-1,-1 2 0 1,4-2 1 0,8 2 2-2,-5 3-1 2,5 0-1-1,-2 6 1 1,5-1-1 0,-9 6 0 0,4-3 0-2,-4 2 0 3,4 3 0-3,-1 3-3 3,-2 0 0-2,2 11 2 0,-2 4 0 0,-7 6-2 1,-5 6 2 0,-13 4 1 0,-8 4 2-1,-15 7-3 1,-18 13-2-1,-18 3 4 1,-12 0 1-2,-14 3-5 3,-16 13 0-2,-14 8 1 1,-15 3 1-1,-19-6-2 1,-17 3 2-2,-18 2 1 3,-11 1 0-3,-13-17-3 2,-21-4 2 0,-20-3 3-1,-21-6 1 1,-18-5-4 0,-27-5 1-2,-15 0 2 3,-17-8 1-2,-7 0-4-6,-11-6 1 14,-7-2 0-14,-14-2 2 0,-6-9-1 12,-18-8-1-12,-6-15 3 14,-6-8 0-14,-1-11-1 13,-1-5 1-13,7-9 2 14,7-1 2-14,0-9 1 14,9-3 2-9,0-7-5-5,6-6-1 14,-4-4 0-14,10-1 2 13,9-6-3-8,8 9-2-5,22-3-5 14,14 3 0-14,18 0-3 14,15-1 0-14,15 4-54 13,12 2-21-13</inkml:trace>
    </iact:actionData>
  </iact:action>
  <iact:action type="add" startTime="21057">
    <iact:property name="dataType"/>
    <iact:actionData xml:id="d1">
      <inkml:trace xmlns:inkml="http://www.w3.org/2003/InkML" xml:id="stk1" contextRef="#ctx0" brushRef="#br0">13268 8811 64 0,'-71'-27'27'1,"26"19"-21"0,-23-2 7 3,35 7 2 4,-12 0-8-1,-11 1-2 0,-10 2-5 1,-5 0-1-1,-6 2-1 2,-4 4 0-1,-5 4 4-1,-9 3 1-1,-4 6-4 2,-2 0-1 0,-3-4 3-1,0 4 1 26,0-1-3-32,0-2 1 0,2-5 0 0,-2-1 0 24,6 4-3-24,6-1 2 0,-1 0-4 0,4 0-1 0,6-2-8 35,2 0-2-35,7-4 2 0,8-1 3 0,1-4 2 0,5-2 3 26,4-5 4-26,2 0 1 0,1-6-10 0,-1 1-5 27,4-1 5-27,-1 1 6 0,3-1 61 20,-8-13-15-20,8 3-1 44,9 2-11-44,7-2-5 0,5 3-2 0,6-6-2 0,3-3-10 33,3-7-6-33,6-8-3 0,3-9 1 0,6-4 3 0,3-6 2 0,0-24 1 26,-3 1-4-26,0 4-3 0,-3 6-9 0,-3-2-3 0,1 1-1 10,-4 1 0-10,-3 0 4 14,0 3 3-14,-3 7-2 0,-3 6 2 12,3 5 1-12,3 11 2 14,0 7 1-8,-3 6 3-6,4 8-3 13,-1 11-2-13,0 7-1 14,0 11 3-14,0 10-2 14,6 9 1-14,0 10 2 13,6 8 0-13,0 5 0 14,6-7 2-14,0-9-3 13,3-10 0-7,6-8-10 9,3-11-14-15,5-10 4 13,7-11 15-13,6-13 8 14,-3-6 5-14,-1-4 3 0,1-1 1 12,0 3 1 3,0 2 0-15,2 6 0 0,1 3-2 19,3 2-1-19,2 6-10 0,7 2-1 13,6 8 0 1,5 5 1-14,10 3 3 0,11 3-3 0,9 2 0 12,12 0 1-12,13 3 2 14,11 5-3-14,12-2 0 13,14 0 1-13,10 5 0 14,12-3 0-9,8 5 0-5,13-5 0 18,8 6 0-11,15-3 0-1,7 5 0-1,11-2 0 3,9 2 0 0,3 5 0-3,6 1 0 1,9-1-3-5,0 3 2-1,-3-2 1 14,9 2 0-5,-3-3-7-9,2 3-3 14,10-2-1 1,0-1-5-15,0-7 6 13,6-3 3-13,-3 2 5 14,-1-5-1-14,4 1 1 13,-9-4 2-13,-9-2 2 0,-6-3-3 13,-9-5 0-7,-6 0 7-6,-6-7 6 13,-9-4 11-13,-6-8 6 19,-2-4 0-12,-7-14 2-2,-6-6-8 4,-5-7-2-4,-4-6-12 1,-8 6-8-6,-10 5-1 3,-2 3 0-3,-15 15 0 14,-13 9-5-9,-17 5-1-5,-12 5-4 13,-14 10 1-13,-16 6-2 14,-12 8 2-14,-5 5 3 14,-10 11 3-14,-5 13 0 13,-16 13-1-13,-8 6 3 14,-6 12 2-14,-9 22-5 13,-6 11 1-7,-7 2 1-6,-8 3 3 14,-6-1 0-14,-2-7 2 13,-7-10-4-13,0-12 0 14,-3-10 3-14,-3-8 3 0,-6-13-4 12,-8-10-1-12,-13-14 0 14,-23-13 0-14,-19-8-3 14,-17-14 0-9,-21-7-5-5,-21 0-2 14,-17-6 2-14,-25 3 3 15,-11-5 0-15,-19 0 4 14,-17-3 0-14,-18 1 3 29,-9-1-3-29,-8 0 0 0,-16 8-1 0,-9 8 0 32,-14 8-3-32,-7 5 1 0,-11 6 4 0,-13 2 2 27,-2 0-3-27,-15-5-1 0,-6-2 1 0,-9-9 0 0,0-5 3 26,-3-5 1-26,9-8-1 0,5-3 1 0,10 0-4 34,0 3 0-34,18 2 1 0,5 6 0 0,7 5-55 27,20 3-25-27,13 2 40 0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5:00:07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76">
    <iact:property name="dataType"/>
    <iact:actionData xml:id="d0">
      <inkml:trace xmlns:inkml="http://www.w3.org/2003/InkML" xml:id="stk0" contextRef="#ctx0" brushRef="#br0">2356 17693 64 0,'0'-3'27'0,"0"0"-21"1,3 3 1 3,-3 0-2 6,0 0-8-3,0 0-5 8,-9-5 2-9,-3 0 3 3,-5-3 2-2,-4-3 1 0,-6 1 0 1,-3-4-3 0,0-4 2-1,-11-3 1 1,2 0 0-2,-12-6 0 2,4-2 0-1,-7-5-5 3,-2-3-1 34,-7-6 0-43,1 1 2 0,-7-8 2 0,10-1 3 0,5-1 6 0,1-4 6 37,2-2-5-37,0-6-2 0,4-2-1 0,5-8 1 0,0 0 12 0,7 5 8 34,8 0 4-34,0-5 2 0,6-2-9 0,0-9-3 0,1-5-12 37,2-5-5-37,0-6-2 0,3-2-1 0,6-6 2 0,-3-2-1 0,3-2 2 0,3-1 4 3,6-5 4 3,0-6-6 1,-3-7-1-1,-6-8-15 1,-3-14-8 0,1-4-10-1,2-9-3-1,-3-5 9 11,12 11 17-10,0-6 19 0,12-29 14 1,0 21 9-1,5 1-15 0,-2 7-4 1,0 8-11 1,-3-2-2-8,-9 2 2 4,12 8 3 2,-12-7 2 1,6 2 3 0,0-1 2-1,3-1-5 1,-3 4-1-1,-6-2-6 1,3-13-3-1,-6 5-5 0,-9-16 0 1,-3 3-7-1,-6-1-1 0,6-4 7 2,-3 7 2-2,12-10 3 1,6 8 2-1,12 2 3 1,-3-8 2-2,9 12-3 3,-1-7-3-3,7 6-3 2,-6 6 1 0,0-9-1 0,-6 14-2-1,3 4 0 1,3-7 0-2,5 14 0 3,7 4 0-2,6-2 0 1,2 13 3 0,10 11 0-1,0-1 1 0,2 4 0 32,4 7 2-38,-1 16-3 0,1 8-2 0,-4 0-1 0,4 5 3 34,-6 6-2-34,-1 2 1 0,4 8-5 0,8 9-3 0,10 1 1 36,5 4 3-36,12-3 1 0,-5 2 0 0,8 0 1 0,0 9 3 0,7 4 0 35,2 9 1-35,3 10-7 0,3 14-3 0,6 7-1 0,9 6-1 35,3 7 2-35,3 9 4 0,3 2-2 0,0 5 3 0,-6 6-10 36,-6 5-12-36,0 0 7 0,-3 0 9 0,-5 6 6 0,-1 4 4 34,0 1 3-34,3 10-1 0,-6 0 2 0,-6 3-4 0,3-5 0 37,-5-6 1-37,-4 3 0 0,-6 10-5 0,-5 9 1 0,-10 7 4 0,-6 1 2 2,-5-4 0 29,-9 9 1-31,-4 10-7 0,-2 8 1 0,-7 1 5 39,1 15 4-39,-3 8-6 0,-4 2-1 0,-2 12 0 0,-3 9 2 0,0 4-2 38,-6 10 0-38,-4 3 1-1,-2 12 2 1,-9 7-1 0,-6 2-1 0,-6 13 3 36,-6-3 0-36,-3 14-1 0,-3-1 1 0,1 20-4 0,-4 4-2 35,0 3 4-35,-3 8 1 0,-6-5 0 0,-5 8 1 0,-7-1 0 36,-6 14 3-36,-5 6 1 0,-1 9 1 0,0 12-2 0,4 12-1 0,-1 1-1 34,-2-3 2-34,-10 5-3 0,-5-7-2 0,-13-4 4 0,-2-2 1 39,-13-23-5-39,-14-6 0 0,-12-19 1 0,-3-16 3 0,-12-15-2 0,-9-24-2 0,9-16 2 71,-14-16-2-71,2-29-1 0,0-16-2 0,-12-13 1 0,9-5-1 0,1-17 0 0,-7-12 2 0,3-14 2 0,0-13 1 0,6-16 1 104,6-13-16-104,6-13-6 0,9-16-31 0,18-13-22 0,6-11 28 0</inkml:trace>
    </iact:actionData>
  </iact:action>
  <iact:action type="add" startTime="6443">
    <iact:property name="dataType"/>
    <iact:actionData xml:id="d1">
      <inkml:trace xmlns:inkml="http://www.w3.org/2003/InkML" xml:id="stk1" contextRef="#ctx0" brushRef="#br0">3407 7223 76 0,'-9'5'30'1,"-15"9"-24"0,-11 9 13 2,14-12 2 4,-9 5-9 1,-12 2-4-1,-14 1-5 1,-10 2 0-1,-14 6-4 2,-9-1 0-2,-4 6 1 1,-8 0 0 1,-6-3 2 29,0-6 1-37,-3-1-1 0,-9-6-2 0,6-11 7 0,-1-5 5 35,4-5 0-35,0-11 1 0,18-8 6 0,3-8 5 0,14-8-13 37,4-7 10-37,11-6 5 0,10-3-3 0,8-10 1 0,12-13-4 0,9-9-3 0,12 1-9 34,3-3-3-34,15-2-8 0,12 4 0 0,15 12-8 0,15 7-3 0,26 8 1 36,21 16 0-36,24 5 3 0,21 14 4 0,15 7 3 0,6 11 4 36,5 16-2-36,-2 13 0 0,3 22-1 0,-19 15 0 0,-11 5-3 37,-3 17 1-37,-18 10 4 0,-18 5 2 0,-5 8 0 0,-31-10-2 0,-23-6-2 35,-24-7 1-35,-21-6 3 0,-18-6 1 0,-15-12 1 0,-14-6 0 0,-7-10-9 36,-8-11-4-36,-10-3-55 0,-2 1-55 0,-1-9 32 0</inkml:trace>
    </iact:actionData>
  </iact:action>
  <iact:action type="add" startTime="8484">
    <iact:property name="dataType"/>
    <iact:actionData xml:id="d2">
      <inkml:trace xmlns:inkml="http://www.w3.org/2003/InkML" xml:id="stk2" contextRef="#ctx0" brushRef="#br0">3523 16854 216 0,'12'-3'82'1,"-3"3"-64"0,-3 3-11 2,-6 2-11 5,-6 6-7 0,-12 10 1 0,-9 16 4 0,-20 8 3-2,-7 3 2 2,-20-1-6-7,-13-4-3 5,-11-9 1 2,-6-5 3 0,-9-2-2 1,-6-6 3 30,0-5 3-38,-3-3 3 0,0-3 9 0,-3-2 3 0,3-8 0 37,0-5 2-37,3-8-4 0,-1-6 1 0,16-7-1 0,3-9 3 0,9-7-1 35,2-3 0-35,19-8-1 0,14-10 0 0,13-9-6 0,14-7-2 37,21 0-2-37,18-3-2 0,21-3-4 0,12-5 0 0,26 0 0 0,15 8 2 35,22 8 1-35,22 2 1 0,13 12 0 0,18 9 2 0,18 14-6 35,8 11-1-35,10 15-3 0,-4 16 0 0,4 19 0 0,-4 19 0 0,-17 23 2 35,-6 18 2-35,-10 22 2 0,-20 27 3 0,-18 7-2 0,-26 8 0 0,-25-8 14 37,-26-10 8-37,-24-14-6 0,-24-7-1 0,-18-11-13 0,-24-14-5 37,-11-15-45-37,-7-16-17 0,-14-27-29 0</inkml:trace>
    </iact:actionData>
  </iact:action>
  <iact:action type="add" startTime="10091">
    <iact:property name="dataType"/>
    <iact:actionData xml:id="d3">
      <inkml:trace xmlns:inkml="http://www.w3.org/2003/InkML" xml:id="stk3" contextRef="#ctx0" brushRef="#br0">3434 14412 80 0,'-86'-11'33'1,"35"6"-26"0,-41 5 11 2,41 3 4 5,-26 5-10 0,-25 2-2 1,-17 3-6-2,-15 3-3 35,-14-3 2-41,-10-5 0 0,-15-8-1 0,1-10-2 0,11-11 1 34,0-14 1-34,18-7 16 0,12-14 11 0,30-7 7 0,12-11 3 0,26-8-10 35,13-8-5-35,17-5-14 0,18-3 0 0,21 2 1 0,15 4-4 0,29 10-2 34,25 8-5-34,32 8 0 0,36 13-7 0,21 13 0 0,29 16 1 0,27 16 3 35,12 16 2-35,13 16 3 0,-1 13-3 0,6 27 0 0,-6 25-1 36,-18 20-2-36,-21 23 3 0,-23 3 2 0,-33 5-2 0,-36 1 0 0,-36-17-1 4,-38-16 0 66,-27-10-9-70,-33-13-3 0,-21-11-81 0,-17-26-43 0,-4-24 66 0</inkml:trace>
    </iact:actionData>
  </iact:action>
  <iact:action type="add" startTime="11263">
    <iact:property name="dataType"/>
    <iact:actionData xml:id="d4">
      <inkml:trace xmlns:inkml="http://www.w3.org/2003/InkML" xml:id="stk4" contextRef="#ctx0" brushRef="#br0">4839 8821 96 0,'-24'3'38'1,"-15"7"-29"0,-29 4 6 1,29-9 2 6,-26 0-7 0,-16 1-3 0,-26-4-7-1,-18 3-2 1,-15-2 1-1,-15 0 2 28,-26 2-2-34,-13 3-2 0,-8-3 2 0,-15-2 0 37,-13-6 1-37,-8-2 0 0,0-11 2 0,-3-13 1 0,18-5-1 0,12-11-2 0,20-6 12 36,18-4 6-36,19-9-5 0,20-2-2 0,9-11-2 0,23-5 1 39,25 6-5-39,18-4 8 0,17 1 4 0,21 2-7 0,15 3-3 0,27 5-9 37,27 8-3-37,14 9-1 0,39 4 2 0,21 6-1 0,39 7 1 0,21 9 3 0,32 2 0 5,9 8 1 33,18 5 0-38,18 6-3 0,12 8 2 0,12 7 1 0,12 9 0 36,-4 18-3-36,4 13 2 0,-3 14-1 0,-19 2 0 0,-20 0 2 38,-20 11 2-38,5 26-3 0,-57 0 0 0,-44-10 1 0,-39 2 2 0,-38 8-6 74,-36-5 1-74,-36-8 3 0,-36-19 2 0,-38-7-7 0,-36-16-4 0,-33-6-31 0,-26-16-46 0,-25-4 12 0</inkml:trace>
    </iact:actionData>
  </iact:action>
  <iact:action type="add" startTime="11878">
    <iact:property name="dataType"/>
    <iact:actionData xml:id="d5">
      <inkml:trace xmlns:inkml="http://www.w3.org/2003/InkML" xml:id="stk5" contextRef="#ctx0" brushRef="#br0">3100 9054 4 0,'9'0'0'1</inkml:trace>
    </iact:actionData>
  </iact:action>
  <iact:action type="add" startTime="14099">
    <iact:property name="dataType"/>
    <iact:actionData xml:id="d6">
      <inkml:trace xmlns:inkml="http://www.w3.org/2003/InkML" xml:id="stk6" contextRef="#ctx0" brushRef="#br0">10780 17227 192 0,'30'-5'74'1,"-24"-3"-58"0,0 0-2 0,-3 3-5 11,-3-6-10-11,-3-8 1 14,-3-7-2-14,-6-8-2 13,-3-9 3-13,-3-7-5 0,-6-11 0 0,-6-16-11 12,-5-7-3-12,-1-14-1 14,0-11 0 0,1-10 9-14,2-5 5 38,3-3 0-38,6-5 2 0,3 2 7 0,4 3 6 0,5-8 0 42,0 0 1-42,0-8-3 0,0-8 1 0,0-2-2 0,3-11 2 0,0-3 0 30,3 6 3-30,0-11 4 0,3 8 1 0,3-3-4 0,3-5-1 26,3 3-4-26,3-11-1 0,0 5-3 0,6-10 1 0,0-8-2 48,0 0 2-48,0-16-4 0,-3-3-2 0,-1-7-1 0,-2-4 3 0,0 4-2 0,3-1-1 24,0 6-4-24,6 7 0 14,3 4 4-14,6 12 2 0,11-42 4 42,4 22 1-42,0 10 3 0,2 2 3 0,1 14 9 0,0-3 3 0,-4 11 1 37,1 5-2-37,0-5-10 0,-7 13-4 0,1 5 0 0,0 0 1 0,2 11 1 37,1 5 2-37,6-5-5 0,-1 13-3 0,4 11-4 0,0 7-1 39,-1 6 2-39,4 10 2 0,8 11-7 0,13 11-1 0,11 10-9 0,12 14-3 37,19 7 3-37,11 11 2 0,6 5 9 0,8 11 2 0,10 3 0 0,0 4 2 37,3 6 1-37,6 8 0 0,-1 0 0 0,7 14 0 0,6 4 0 0,-1 6 2 36,7 5-3-36,0 11 0 0,5 7 1 0,-2 14 0 0,-9 13 0 32,-4 3 0-32,-11 10-3 0,-6 17 2 0,-3 9-1 0,-6 6-2 0,-9 16-4 24,-3 8 0-24,3 5-1 0,0 14 1 0,-9 2 0 0,0 10 0 80,-3 1 2-80,-9 5 4 0,-12 8-1 0,-12-3 1 0,-8 14 0 0,-10-6 0 0,-8 13 4 0,-10-5 1 0,-5 21-4 0,-6-2-1 0,-7 15-2 69,-5-4 3-69,-12 12 0 0,-9 0 1 0,-12 4 0 0,-12 7 2 0,-9 5-1 0,-11 8-1 0,-7 3 1 0,-3 0 1 0,1-3-3 73,-7-8-2-73,-8 3 4 0,-1-8 3 0,-8 3-1 0,-1 2 0 0,-5-2-1 0,-6 13-2 0,-7-8-2 0,-8-6 1 0,3-12 1 59,-9-9 0-59,-3-7 2 0,-7-3 1 0,4-11-1 0,-3-10 1 0,-3-19-2 0,-3-29 2 0,-3-24 0 0,-3-18 1 0,-12-16-2 0,3-16 1 105,-9-13-2-105,-12-8 2 0,-2-8-4 0,-1-8-2 0,-3-8 4 0,-3-8 1 0,-2-3 0 0,-1-13-2 0,3-7 1 0,-2-6 1 0,8-8-3 0,3-13-2 0,-6-11-3 0,16-8 1 0,2-13-19 31,-3-16-9-31,3-13-38 0</inkml:trace>
    </iact:actionData>
  </iact:action>
  <iact:action type="add" startTime="17792">
    <iact:property name="dataType"/>
    <iact:actionData xml:id="d7">
      <inkml:trace xmlns:inkml="http://www.w3.org/2003/InkML" xml:id="stk7" contextRef="#ctx0" brushRef="#br0">14873 11647 140 0,'-12'5'55'1,"0"-2"-43"0,-30 7-8 2,15-2-6 5,-11 3 1 0,-22 5 2 0,-23 5-2-1,-18 3-1 1,-24 2 1 1,-21 1 0-8,-15-1 3 39,-15 1-3-39,-2-6-2 0,-7-5-5 0,4-6-2 0,-7-10 5 0,4-8 2 36,8-7 3-36,3-17 0 0,7-3 6 0,17-4 6 0,12-1 7 37,12 3 3-37,12 0-5 0,15-3-2 0,17 1-3 0,13 1 2 0,14 4-3 36,13-3 1-36,8-3-5 0,12-5 1 0,12 6-3 0,18-4 0 37,21-2-10-37,23-2-4 0,28-1-2 0,41 1 1 0,30-4 8 0,35 4 3 34,27 4-2-34,25 12-1 0,14 7 1 0,8 18 2 0,4 20 2 38,-12 15 3-38,-6 13-1 0,-17 14 0 0,-22 20-3 0,-23 22-2 0,-31 8-2 34,-29 11 1-34,-26-1-1 0,-34-5-2 0,-26-10-24 0,-30-11-11 72,-30-22-40-72</inkml:trace>
    </iact:actionData>
  </iact:action>
  <iact:action type="add" startTime="18617">
    <iact:property name="dataType"/>
    <iact:actionData xml:id="d8">
      <inkml:trace xmlns:inkml="http://www.w3.org/2003/InkML" xml:id="stk8" contextRef="#ctx0" brushRef="#br0">14906 8660 64 0,'-75'-3'27'0,"13"-2"-21"1,-37 2-6 5,55 3-2 1,-43 3 2 1,-23 2 4-1,-21 3-1 3,-18 3-2 28,-23-1-3-37,-13 6 1 0,-14 3-1 0,-12 4 0 0,-16 9 2 39,-2-3 0-39,-6 6-7 0,0-4 0 0,3 1-4 0,5-11 2 0,4-5 3 36,6-13 1-36,11-11 5 0,13-11 4 0,17-7 10 0,10-14 3 0,20-10 14 37,21-6 5-37,18-2 3 0,23-5 1 0,22-3-9 0,17-3-4 37,18-5-15-37,15 0-5 0,18 5-5 0,12-3-2 0,18 1 1 0,15 0-4 0,14 2 0 34,18 0-1-34,22 3 3 0,20 10 0 0,26 6 1 0,28 5 0-1,20 8 0 39,22 11 0-38,17 7 0 0,18 8-3 0,6 9 2 0,12 4-1 37,5 9-2-37,52 15 3 0,-19 12 2 0,-23 14-5 0,-15 9 1 0,-15 8 1 36,-15 5 1-36,-21 13 1 0,-14 9 2 0,-25 2-3 0,-32-8 0 72,-24-6 1-72,-24 4 0 0,-27-4 0 0,-23 1 0 0,-24-11-5 0,-24-8 1 0,-24-2-40 0,-21-6-49 0,-20-5 18 0</inkml:trace>
    </iact:actionData>
  </iact:action>
  <iact:action type="add" startTime="21255">
    <iact:property name="dataType"/>
    <iact:actionData xml:id="d9">
      <inkml:trace xmlns:inkml="http://www.w3.org/2003/InkML" xml:id="stk9" contextRef="#ctx0" brushRef="#br0">20305 16661 80 0,'-15'-64'33'1,"0"22"-26"0,-12-24 3 0,13 29 1 0,-7-21-7 0,-9-14 0 0,-6-13-2 0,-5-15 1 0,-4-16-2 6,-3-14 2 24,-2-16-2-30,-1-4 2 0,3-20-2 35,4-2 2-35,2-10 9 0,3-9 7 0,7 6 5 0,5-6 5 0,6 9-9 25,9-6-4-25,6 0-9 0,6-5-3 0,0-13 0 0,6-1-2 0,0-10 1 41,3 0 0-41,6-2 3 0,0-3 3 0,3-3 5 0,-3-6-6 0,-1 1-2 10,-5-8-6 11,-3 5 0-21,0-2 0 0,3 13 0 0,3-1 0 53,3 9 0-53,6 10 4 0,9-2 5 0,5 10-1 0,10-5 1 0,3 5-1 45,-1 0 0-45,4 3-2 0,-1 8-1 0,1 0-8 0,0 10 0 0,-1 14 3 0,1 2 4 35,17-8-3-35,-2 25-1 0,5 9-2 0,10 14 0 0,5 11 0 0,6 15 0 36,3 11 2-36,7 3 0 0,8 13-3 0,6 5 2 0,3 10-6 37,9 12-3-37,6 10 1 0,6 10 3 0,15 14-2 0,8 10 3 0,13 14 3 35,5 15 1-35,16 3-2 0,8 13 2 0,-5 11-1 0,2 13 0 37,-8 19 2-37,-4 2 0 0,-14 27-3 0,-16 15 2 0,-5 14-1 0,-12 21 0 72,-9 13 0-72,-12 17 0 0,-6 4 2 0,-6 11 0 0,-9-5 0 0,-14 10 0 0,-13-3 0 0,-11 14 0 0,-7 0 0 0,-11 5 0 69,-9 6 2-69,-7 4 1 0,-8 9-4 0,-6-3 1 0,-3 8 0 0,-9-3 0 0,-6-2 0 0,-6 2 0 0,-6 0 0 0,-9 3 0 0,-2-5-3 0,-10-6 0 29,-9-2 2-29,-14-6 2 0,-4 4 0 0,-5 1-1 0,2 4 1 7,1 2 1 0,-4-3-3-1,-5 6-2 0,-3-11 2 0,-7 0 0 1,1-16-2 0,-6-3 2 32,-1-20-1-39,-8-17-2 0,-3-12 3 0,-6-9 0 0,-9-13-4 37,-9-10 1-37,0-14-7 0,-9-24-3 0,-9-18 1 0,6-18 0 0,-3-19 5 73,-9-11 5-73,0-18 2 0,-3-11 1 0,-8-10-5 0,2-14-1 0,-6-13 3 0,-2-13 3 0,5-10-1 0,-3-12-2 0,6-7 2 68,10-5 0-68,-1-6 1 0,9-8 0 0,9-5 0 0,9 3 0 0,6 2-11 0,6-4-5 0,8-7-41 0</inkml:trace>
    </iact:actionData>
  </iact:action>
  <iact:action type="add" startTime="23153">
    <iact:property name="dataType"/>
    <iact:actionData xml:id="d10">
      <inkml:trace xmlns:inkml="http://www.w3.org/2003/InkML" xml:id="stk10" contextRef="#ctx0" brushRef="#br0">22817 16245 60 0,'-33'30'24'0,"10"-20"-18"1,-25 9 2 3,21-9 3 3,-14 3-3 2,-13-2 1-2,-9 0-5 2,-11-6-1-3,-15-8 3 2,-6-5 3-1,-10-5-2 4,-14-3-2 29,-9-2-5-39,3-1 0 0,-6 1 0 0,-3-1 0 0,6-5 0 0,3-2 0 36,0-1 0-36,9-2 2 0,15-2 8 0,9-6 3 0,14-6 7 37,10-2 4-37,11-10-1 0,10-4 0 0,11-1-6 0,9 1-2 0,15-1-9 36,12-1 0-36,15 0 4 0,12 3-4 0,21 2 2 0,17 3-7 0,15 5-1 0,19 6 0 36,14 5 2-36,12 8 3 0,21 3 2 0,8 4-6 0,7 7-2 39,15-4 2-39,2 8 1 0,16 6 4 0,-1 5 1 0,7 5-6 0,-1 11 0 47,-2 11-3-47,-10 7 0 0,22 14 2 0,-31 2 0 0,-26 0-3 0,-27 1 0 0,-27-1 4 34,-23 16 1-34,-25 19-5 0,-23 13-2 0,-24 7 2 0,-18 17 3 0,-21 5-1 74,-14-10-2-74,-16-14 4 0,-23-8 1 0,-18-16-5 0,-18-23-2 0,-21-22-18 0,-9-26-5 0,-3-21-61 0</inkml:trace>
    </iact:actionData>
  </iact:action>
  <iact:action type="add" startTime="23888">
    <iact:property name="dataType"/>
    <iact:actionData xml:id="d11">
      <inkml:trace xmlns:inkml="http://www.w3.org/2003/InkML" xml:id="stk11" contextRef="#ctx0" brushRef="#br0">23249 15063 144 0,'21'13'55'1,"-27"5"-43"0,-21 20-1 2,9-15-4 5,-24 17-5 0,-20 8-2-2,-19 2-2 3,-20-5-1-2,-21-8 2 1,-18-11 0-7,-11-12 3 27,-7-12-6-27,-6-15-1 0,0-11 4 0,7-13 2 39,5-8 7-39,9-5 3 0,12-8 13 0,18-8 10 0,12-11-1 38,14 0 3-38,22 3-9 0,17 0-2 0,21-5-10 0,19-9-2 0,19 1-7 35,19 2-4-35,24-2-6 0,29 2-2 0,15 9-2 0,24 4 0 0,18 14-2 36,21 18 1-36,12 22 7 0,17 23 6 0,-2 16-7 0,-7 16 1 35,-8 16-2-35,-15 19 2 0,-24 23-1 0,-24 19 1 0,-18 26 2 38,-24 13 0-38,-20 3-3 0,-21-2 2 0,-21-14-17 0,-24-21-5 0,-27-16-38 69,-20-21-57-69,-19-21 23 0</inkml:trace>
    </iact:actionData>
  </iact:action>
  <iact:action type="add" startTime="24789">
    <iact:property name="dataType"/>
    <iact:actionData xml:id="d12">
      <inkml:trace xmlns:inkml="http://www.w3.org/2003/InkML" xml:id="stk12" contextRef="#ctx0" brushRef="#br0">20853 14004 236 0,'-21'-39'88'1,"-3"10"-69"0,-15-11-5 39,21 21-7-39,-2-4-7 0,-1-9 0 0,3-5 2 0,6-6 1 0,9-7-1 2,15-8-8-2,18-6-1 5,17-7-8 2,19-8-1 0,20-6 15 2,21-2 10-5,9 7 9 32,21 12 4-36,9 7-5 0,6 13 0 0,18 19-12 0,8 24-3 35,16 23-7-35,-4 32-1 0,7 25-15 0,-7 17-4 0,-20 25 6 39,-21 10 4-39,-24 10 9 0,-33 11 5 0,-35-7 2 0,-40-1-1 0,-32-8 9 73,-44-13 6-73,-33-24-3 0,-39-23 1 0,-27-27-6 0,-30-24-2 0,-5-26-5 0,-4-24-2 0,1-19-19 0,9-13-9 0,8-13-35 32,12-13-49-32,18-9 30 0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5:00:39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52">
    <iact:property name="dataType"/>
    <iact:actionData xml:id="d0">
      <inkml:trace xmlns:inkml="http://www.w3.org/2003/InkML" xml:id="stk0" contextRef="#ctx0" brushRef="#br0">7738 12107 156 0,'9'-13'57'0,"0"13"-44"1,9 5-4 5,-6 1-4 1,11 4-16 1,4 1-3 0,9 2-4-1,3 3 1 0,5 0 7 1,4-3 5-1,2 0 4 0,4-2 1 1,3-3 4 0,2-3 5-1,-2-2 6 2,2-3 3-2,1-3-1 0,2-2 0 0,4 0-7 1,8 2-2-1,1 0-4 2,2 1-1-8,6 2 3 6,1 2-1 0,2 1 0 0,3 2-6 0,4-2 1 0,2-3 0 1,6 0 0-1,0-3 0 1,0-2 2 0,4 0 3 0,-4 2 4-1,3 0-2 3,0 3-2-5,0 0-2 2,3 6 0 2,1-1-4-2,-1 3-2 0,6 0 2 0,0 0 2 1,3 0 0 0,-3 0-1 0,3 0 1-2,0-1 1 2,-3 1-1 0,4 3-1-1,-4-3-2 1,0 0 1-2,24-3 1 2,0 3 0 0,-6-3 0-1,-9-2 2 0,0-3-3 3,0 5 0-4,-3-2 1 0,-3-3 2 2,0 0-1 0,3 0-1 0,3-3 1-1,0-2-1 1,3 2 2 0,6 1 1 0,0-4-4-1,3 1-1-1,0 5 1 3,3 5 0-3,0 1 1 2,6-1 2-1,0 0-1 1,2 3-1-1,4 3 1 1,0-1-1-1,3-2-3 3,0-2 0-4,-4-4 2 1,1 1 2 1,0-3 0 0,-3 0 2-1,6 0-2 1,-9 3-1-1,0-1 1 0,-10 4 1 2,4-1-3-3,0 0-2 1,-12-2 2 1,-9-6 0 0,-2-2 3-1,-4 0 1 1,-6-3-1 0,-6-6-2-1,-9 1 7 0,4 0 5 1,-10-3-4 1,-3 0-2-4,-5 0-1 3,-7 0 1 0,-8-2-8-1,-7-1 0 1,-5-2 4 0,-3 0 6-1,-10-3 11 1,-5-2 6 0,-6-1-9-1,-9-4-4 0,-9-9-7 1,-6-8-2-1,-3-7-8 1,-3-6-2-1,-3-8 2 1,0 3 0-1,-3 2 3 0,-3 4 1 1,-3 1-2 0,-3 4 2-1,-5-1-1 0,-10 3 0 1,-12 0-11 0,-8 8-7-1,-13 3 2 0,-8 2 2 0,-9 6 5 1,-10 5 2 1,-5 5 6-2,-9 6 1 0,-6 4 2 1,-12 4 0-1,-9 2-3 1,-12 2 0-2,-12 4-5 3,-5-1 0-2,-16 1-1 1,-2 2 3-1,-10 5 2 2,-8 0-1-3,-7 3 6 1,-8-3 1 1,-15-2-3 0,0 0 1-1,-12 5 0 0,-6-3 0 1,-12 3-3 0,-3 2 2 0,-6 1 3-1,-9 5 1 0,3 0-4 1,-8 2 1-1,-4 3 0 0,-6-5 0 1,-5 0 0 0,-4 3 2-1,3-3-3 0,-2-1 0 0,5 1 1 3,-6 3 0-4,7-3 0 2,-4 0 2-1,6 2-1 1,13 3-1-1,14-5 7 1,18 0 3-1,24 0 8 1,23-3 6 0,22 3 2-1,26 0 2 0,24 2-11 1,21 9-5-1,17 7-7 1,19 11-2-1,14 13-1 1,16 14 1-1,14 2-9 1,6 3-3-1,12-3-15 2,12 5-7-3,18 3-61 9,21 3-45-7,14-6 51-1</inkml:trace>
    </iact:actionData>
  </iact:action>
  <iact:action type="add" startTime="12261">
    <iact:property name="dataType"/>
    <iact:actionData xml:id="d1">
      <inkml:trace xmlns:inkml="http://www.w3.org/2003/InkML" xml:id="stk1" contextRef="#ctx0" brushRef="#br0">5282 13171 180 0,'3'-3'68'1,"-3"3"-52"0,3 0-1 2,-3 0-4 6,6 0-7-2,3-2-3 0,-3-4-3 0,3 1-1 2,6 0 2-1,6 0-5-7,0-1 0 4,2 1 3 2,4 0 1 0,6-3 6 2,0 2 2-3,2 1-2 3,4 0-3-2,0-3 2 1,2 0 2 0,7 3 0 0,6-1 0-2,5 1-6 2,7 2 1 0,5 3 0 1,6-2 0-4,7 2-3 3,-1 2 2 0,9 4 1-1,1-1 2 0,5 3-1 1,3 0 2-1,3 2-4 1,0-2 0 0,4 0 1-1,-1 0 2 0,6-2-1 1,-3-4-1-1,0-2 1 1,3 0 1-1,0-2-1 0,-2-1 2 1,-1 0-2 0,6 3-1-1,-9 0 1 2,6 3-1-3,0 0 0 2,-3-1 2-1,-6 1-3 1,1 2 0 0,-1-2 1-1,-6-1 0 0,18-2 6 0,-9 0 4 2,-9-5-5-2,-2 0-1 1,-4-6-2-1,-3-2-2 0,-5 0 3 0,-10 0 0 1,-2-3 3-1,-10-3 1 1,-8 1-1 0,-7-3-1-1,-5-3-6 2,-9 0 1-2,-7 0 0 0,-11-8 2 0,-9-2-3 1,-9-6 0-1,-6-5-4 1,-9-2 1 0,-2 4 2-1,-4 4 1 0,-3 2-2 1,-3 2 2-1,-5 3 1 1,-7 1 0-1,-9-1 0 1,-5-2 2 0,-13 2-6 0,-5 3 1-1,-9 5 1 2,-4 5 1-3,-2 6 1 2,-12 5 2-1,-9 6-3 1,-9-1 0-2,-9 0 1 2,-12 1 0-1,-3-1-3 1,-6-2 2-1,-3 2 1 1,-3-2 2 0,-8 2-1-1,2 0-1 1,-3 3-2-1,-3-5 1 0,-8 2 1 2,-7 1 0-2,1-1-5 1,5-2-1-1,3 5 3 1,4 8 1-2,5 2 2 3,9 6 2-2,1 3-6 1,8 7 1-2,3 1 3 2,9 2 4 0,18 3-1-1,15 5-2 0,17 10 0 1,16 6-1 0,17 3 2 0,12 5 3 0,13-1 0-2,11-4 2 1,12-3 0 1,12 0 1-1,12-3-4 1,14 0-1-1,19-5-1 2,23-2 1-3,16-1-20 4,26-8-8-4,21-2-60 9,23-5-40-8,22-4 51 0</inkml:trace>
    </iact:actionData>
  </iact:action>
  <iact:action type="add" startTime="19091">
    <iact:property name="dataType"/>
    <iact:actionData xml:id="d2">
      <inkml:trace xmlns:inkml="http://www.w3.org/2003/InkML" xml:id="stk2" contextRef="#ctx0" brushRef="#br0">10703 16214 316 0,'0'-19'118'1,"3"6"-92"0,-6-14-9 0,0 20-10 11,-3-4-12-11,-3 0-1 14,-6 1-11-14,-6-1-3 13,-6 1 10-5,-8-1-6-8,-4 6-1 4,-9 2 6 4,-5 6 6-3,-13 2 2 2,-8 0-1-1,-16 1 5 2,-14-1 3-9,-12-2-3 16,-9-3-1-15,-12 0 0 0,-6-3 2 12,-5 0-1-12,-13 1 2 14,3-4-2-14,-6 4 2 14,-5-4 0-14,-7 1 1 13,-9 2 0-7,10-2 0-6,2 5 4 14,4 0 3-14,-1 3 2 13,12 2 5-13,9 0-4 14,6-2 0-14,7 0-4 13,5-1-1-13,3-2-3 16,14 0-1-10,13 0-3 2,9 0-2-3,12 3 1 3,8 0-1-3,13 2-3 2,8 0 0-7,9 0-27 0,10-2-10 14</inkml:trace>
    </iact:actionData>
  </iact:action>
  <iact:action type="add" startTime="19872">
    <iact:property name="dataType"/>
    <iact:actionData xml:id="d3">
      <inkml:trace xmlns:inkml="http://www.w3.org/2003/InkML" xml:id="stk3" contextRef="#ctx0" brushRef="#br0">15141 15973 308 0,'3'0'115'1,"0"-5"-89"0,6-3-6 3,-4 5-6-3,10 0-7 14,9-2 1-14,12 0-7 13,17 0-2-13,16-3 0 14,20 0-7-14,15 2-2 0,18-2 6 13,15 3 1-13,12 0 5 13,12 2 3-13,12 1-2 14,5-4 0-9,7 1 1-5,-1-3 0 14,4 3 2-14,2-1 1 13,1 1-1-13,-1 5-1 0,-2 3 1 13,-7 2 1-13,-2 3-3 14,-15 0-1-14,-10 0-3 13,-8-3-3-13,-12 0-7 14,-9 1-4-8,-12-1-10-6,-11 3-3 13,-7 0-14-13,-9 5-6 14,-5 3-68 1</inkml:trace>
    </iact:actionData>
  </iact:action>
  <iact:action type="add" startTime="25112">
    <iact:property name="dataType"/>
    <iact:actionData xml:id="d4">
      <inkml:trace xmlns:inkml="http://www.w3.org/2003/InkML" xml:id="stk4" contextRef="#ctx0" brushRef="#br0">23457 18129 44 0,'3'-5'16'1,"-6"0"-12"0,0 5 3 12,3-3 3-12,-3 0 5 17,0-2 3-10,-3 0-5-1,0 0-3 0,0-1-3 1,0 1 2 8,-3 2-1-10,1 1-1 2,-1 2 0-1,0 0-6 2,-3-3-1-3,-3 3 2 3,-3 0 1-2,0-3 1 0,-3 3 2 1,1 0 1-1,-1 3 1 2,-3 0 0-2,0 2 0 1,-3 0-2 0,0 1-1-2,-2-4-3 5,-1 1 1-10,-3-1 0 2,0 1 1 4,1 2 0 0,2 1-2 2,0 2 1-2,0 0 2 1,1-1 2-1,-1 1-3 1,-3 0-1 0,0-2-1-1,-2-1-2 0,-4-5 3 0,3 0 0 1,-2 0 1 0,-1 0 0-1,3 0 0 1,0 0 0-1,1 0-5 1,-4 0-1-2,0-3 3 4,1 3 3-4,-4-2-1 1,0-1 0 0,1 3-3 2,-4 0-1-2,0 0 3-5,1 3 1 11,-1-1-4-12,-3 1-1 14,-2 2 3-14,-7-2 1 0,1 0-3 12,-4 4-1-12,-2 1 3 14,2 3 1-14,1 0-3 14,-1-1-1-14,-2 1 1 13,-4-1 2-13,-2 1-2 20,-4-3 0-20,1 0 1 0,-4-3 2 13,1 0-1-13,0 1-1 13,-1-1 1-13,1 0 1 14,-1-5-1-14,1-2-1 13,-4-4 3-13,-2-4 0 14,0-1-1-14,-1-10-2 14,-2 5 1-9,6-2-1-5,-1-1 0 14,4 1 0-14,-1-1 0 14,4 0 0-14,0 4 2 13,-1 1 3-13,4 4-2 14,-1 5 0-14,-2 2-3 0,5 3-1 12,1 3 3-12,2 2 3 20,1 0-4-20,-4 3-3 14,1-5 1-14,-4 2 0 0,1-2 1 13,2 2 0-13,-14 0 0 13,9 3 0-13,-1-5 2 14,10-1 1-14,-1-4-4 14,-2-4-1-14,-1-1 3 13,4-1 1-8,-1 0 0-5,4-3-2 14,-1 1-2-14,6-4 1 14,4 1 1-14,-1 0 2 13,1-3-1-13,-4 0-1 14,4-2 1-14,-4 2 1 13,0 5-3-13,1 6 0 14,-1 2 1-9,4 8 0-5,-1 3 0 16,3 6 0-16,1-1 0 0,5 3 2 13,0 0-1 1,1-1-1-14,-1-1 1 0,0-1 1 13,1-2-3-13,-1-1 0 13,-3-2 1-13,1 0 2 14,-4-5-3-10,3-1 0-4,4-2 1 13,-1 0 2-13,3-2-1 20,4 2-1-14,-1 0 1 1,3-3-1-1,-2 3 2 2,-4-3 3-2,-3-2-2 1,-2 0 0-4,-4-1 1-3,0 1 0 11,1 0-5-11,-1 0 1 14,3-1 0-14,-2 1 0 15,5 0 0-15,0-1 2 14,1 1-3-14,-1 0 0 13,-3-3 1-13,4 3 2 14,-1-1-1-14,0 1-1 0,1 5-2 17,-4 5 1-17,0 9 1 14,1 4 0-14,-7 3-3 13,-2 8 0-13,-4 0 2 16,-2 1 2-12,-4-7 2 4,0-4 1-2,1-3-5 0,2-3 1 1,1-5 2 0,2-3 1-4,4-5 5-1,-4-5 3-2,1-3-6 14,-4 0-1-14,1-5-2 14,-1 0-2-14,1-3-4 13,2 0 0-13,6 3 2 14,1-1 1-14,-1 1-2 13,1 3 2-13,-4-1 1 14,0 3 0-8,1 0 0-6,-1 3 2 13,4 2-3-13,8 1 0 14,0 2 1-14,4 0 0 14,2 0 0-14,3 0 0 13,0 0 0-13,4 0 0 14,-1-3-3-14,0 0 2 13,6 1 1-7,3-1 2-6,4 0-1 14,-1 3-1-14,0 0 1 13,0 3 1-13,0 0-3 14,-12-3 0-14,-2 0 1 0,-10 0 0 13,-6-3 0-13,-5 0 2 13,-4-2-3-13,1-3 0 14,-4-3-1-9,-2-4 0-5,-7-12-40 14,-8-10-19-14,-1-5-33 14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5:01:10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54">
    <iact:property name="dataType"/>
    <iact:actionData xml:id="d0">
      <inkml:trace xmlns:inkml="http://www.w3.org/2003/InkML" xml:id="stk0" contextRef="#ctx0" brushRef="#br0">6107 5953 12 0,'83'-3'8'1,"-38"3"-6"0,20 0 14 0,-32 0 7 11,9 0 0-11,8 0 0 13,10-2-8-13,8-3-2 14,10 2-5-14,8 0-3 14,3 1-2-14,7-1-3 14,2 3-2-9,3 3 1-5,-3-1 1 14,0 1 2-14,4 2-1 13,2 0-1-13,3 3 1 14,0 0-1-14,6 3-3 14,0 0 2-14,3-1 1 13,3 3 2-13,4 1-3 14,-1-4 0-9,3 3 1-5,3 1 2 13,-3-1-1-13,0 5-1 14,-3-2 1-14,0 3-1 13,-3 2 0-13,0-5 2 0,-6 0-1 13,-3-3-1-13,0 0 1 14,-6-2-1-14,1-3 13 13,-4-3 6-7,0 0-9-6,-9 3-3 14,-5 0-5-14,-7-3 1 13,-9 1-2-13,-5-1-1 0,-10-2 1 13,-5 2-4-13,-6-2 2 13,2 2-12-13,-5 3-5 14,-3 2-34 1</inkml:trace>
    </iact:actionData>
  </iact:action>
  <iact:action type="add" startTime="10644">
    <iact:property name="dataType"/>
    <iact:actionData xml:id="d1">
      <inkml:trace xmlns:inkml="http://www.w3.org/2003/InkML" xml:id="stk1" contextRef="#ctx0" brushRef="#br0">15230 6186 80 0,'18'-8'30'1,"-9"-3"-24"0,6 6-1 12,-6 3 0-12,5 2-6 14,10 0-2-14,6 2 2 14,6 3 0-14,2 6 1 13,4 2 2-13,6-2-3 14,-1 2-2-14,7 0 2 13,8 1 2-7,1 1 0-6,2 4-1 14,10-3 1-14,5 0-1 0,7 0-3 12,8 5 2-12,3-3 1 14,6 3 0-14,12 3 0 13,0 0 2-13,9 2-1 14,9 4-1-14,0 1-2 14,9-2-1-9,9-2 4-5,0 2 1 14,3-3 0-14,2-2 1 13,1 3-7-13,3-6 1 14,0 3 3-14,-1 0 2 14,1-1 4-14,0 6 1 13,2-2-1-13,1-1-1 15,-3 1-3-11,0-1 1-4,-1 1-2 14,1 2-1-14,-3-3-2 14,0-2-1-14,-4 0 4 13,1-6 1-13,3-4-3 14,-9-6 1-14,26-6 0 0,-11-4 0 13,-12-12 0-13,-6-7 2 20,-9-8-1-20,-3-5 2 0,-6-6 15 12,-3-5 9-12,3-3-8 14,-3 3-3-14,-12-2-9 14,-12-3-3-14,-9-3-2 13,-11-6-2-13,-13-4 3 0,-11-3-4 13,-7 2 0-13,-8-5 1 14,-3-5 0-9,-7-13-3-5,-8 0 2 16,-6 2 3-16,-3-10 3 14,-15-8-4-14,-15-8-1 13,-15 5-7-13,-17-11 0 0,-22-12-10 13,-26 4-2-13,-24 1 5 14,-15-8 6-14,-18 10 3 18,-18 11 3-18,-5 8 1 14,-16 5 1-14,-2 5 2 13,-13 14 1-13,4 10-1 0,-12 13 1 19,-10 6-4-11,-20 10 0-2,-12 1 1 0,-12 2 2 0,-8 8-3 1,2 2 0 1,9 11 1-3,3 8 0 1,18 14 0 1,12 7 0-1,8 16 0 2,22 21 0-2,12 16-3 1,20 19 0-1,18-3 6 1,9 13 3-1,12 14-6 2,0 2 1-3,6-8-3 1,0 16 0 1,9 13 4-5,3 3 1-2,15 3-4 13,12 5 1-13,11-8 0 14,13-6 0-14,14-7 0 14,18-5 0-14,18-27 15 16,15-8 10-10,15-8 0 1,15-3 0-1,20-2-9 0,19-3-3 1,14-5-7-2,9 2-4-5,10-7-1 13,8-8-1-13,0-1-36 14,6-2-15-14,9-8-23 14</inkml:trace>
    </iact:actionData>
  </iact:action>
  <iact:action type="add" startTime="16559">
    <iact:property name="dataType"/>
    <iact:actionData xml:id="d2">
      <inkml:trace xmlns:inkml="http://www.w3.org/2003/InkML" xml:id="stk2" contextRef="#ctx0" brushRef="#br0">13492 6755 176 0,'3'-27'66'1,"-6"27"-52"0,0 11-10 0,0 5-6 11,0 21 0-11,0 26 3 16,0 17 7-16,-3 28 3 14,-3 14-6-14,0 10 1 0,-3 3 4 12,0-3-4-12,0-10-1 14,0-8-2-14,0-14 0 0,3-7-2 17,4-14-1-17,-1-10 1 13,3-11-1-13,3-13 2 14,3-13 3-14,6-16-22 13,5-19-10-13,13-34-58 14</inkml:trace>
    </iact:actionData>
  </iact:action>
  <iact:action type="add" startTime="16873">
    <iact:property name="dataType"/>
    <iact:actionData xml:id="d3">
      <inkml:trace xmlns:inkml="http://www.w3.org/2003/InkML" xml:id="stk3" contextRef="#ctx0" brushRef="#br0">13447 6985 176 0,'21'-13'66'1,"-9"13"-52"0,9 8-3 0,-7-3-6 11,10 3-8-11,6 3 2 14,6 2 1-14,11 0 2 13,19 0-1-13,14 0 2 0,4 1 0 13,11-1-6-13,42 3 0 14,12 0-1-9,14 0 2-5,19 2-1 14,17-2 1-14,22 5 4 13,8 0 3-13,12 6-4 14,12 7-1-14,0 1 0 14,9-1 0-14,12 3 0 0,2 3 2 12,10-1-1-12,12-4-1 14,0-4 1-9,2 1-1-5,7-3 0 14,-7 6 2-14,4 2-3 14,-3 2 0-14,-7 4 1 13,1-4 0-13,-6 1 0 14,-10 0 0-14,1-8 0 14,-12-3 2-14,-3-3-3 13,-18-2 0-8,-6-3 3-5,-15 3 1 14,-8-3-4-14,-25 0 1 14,-17 0-2-14,-15-2-2 13,-16 2 3-13,-23 3 0 14,1 2-2-14,-31 1 2 13,-24-6-1-13,-17 0 0 14,-18 0 0-8,-13 6 0-6,-11 10 2 13,-12 8 0-13,-9 8 6 14,-8 23 6-8,-7 17-8 2,-3 2-2-2,0 6 0 2,-2 10 1-4,-1 3-4 4,6-11 1-2,0-13-2 1,6-11 0-1,-2-7 0 1,2-11 0-1,0-11 0 1,0-10-2-1,-3-6-6 0,-5-8-2-6,-10-10 9 0,-12-10 4 14,-14-12-3-14,-16-7 2 14,-8-8 0-14,-18-3 0 13,-15 3-5-13,-12-6 1 14,-18 1 2-14,-18 0 3 14,-14-6 0-14,-18-3-1 13,-22-2-2-13,-14-2 1 14,-15-4 1-14,-9 4 0 13,-9 2 0-13,-8 2 2 14,-16-7 1-14,-12 2 1 14,-11 0 6-9,-13 1 4-5,-2-4-7 13,-3-2-4-13,-7-5-2 14,7-3 1-14,12 0-1 14,17 6-1-14,21-1 1 13,21 14-1-13,27 2 11 0,21 11 5 13,26 2-4-13,22 3 1 14,17 3-10-9,21 0-4-5,21-3-5 14,21-2-1-14,20-4-38 13,21-4-18-13,19-19-11 14</inkml:trace>
    </iact:actionData>
  </iact:action>
  <iact:action type="add" startTime="17865">
    <iact:property name="dataType"/>
    <iact:actionData xml:id="d4">
      <inkml:trace xmlns:inkml="http://www.w3.org/2003/InkML" xml:id="stk4" contextRef="#ctx0" brushRef="#br0">15239 6247 244 0,'12'-27'90'1,"-12"33"-70"0,6 12-9 12,0 3-11-12,6 27-3 14,5 23 3-14,4 6-1 0,3 8 0 12,-3-1 1-12,0-4 0 0,3-14 0 13,-1-10 0 2,7-17 0-15,3-18-3 0,3-21 2 12,2-15 5-6,1-17 2-6,0-5 6 13,2-14 3-13,-2-4-2 14,3-9 0-14,-4 1-10 14,-2 5-1-14,0 7-55 13,-3 12-24-13,-10 2-25 14</inkml:trace>
    </iact:actionData>
  </iact:action>
  <iact:action type="add" startTime="18134">
    <iact:property name="dataType"/>
    <iact:actionData xml:id="d5">
      <inkml:trace xmlns:inkml="http://www.w3.org/2003/InkML" xml:id="stk5" contextRef="#ctx0" brushRef="#br0">15325 6318 284 0,'-50'-39'107'1,"8"25"-83"0,-18-4-12 0,34 10-8 11,-10 0-35-5,0 3-9-6,6 2-70 0,16 3-29 12</inkml:trace>
    </iact:actionData>
  </iact:action>
  <iact:action type="add" startTime="18284">
    <iact:property name="dataType"/>
    <iact:actionData xml:id="d6">
      <inkml:trace xmlns:inkml="http://www.w3.org/2003/InkML" xml:id="stk6" contextRef="#ctx0" brushRef="#br0">15888 6297 180 0,'-42'-29'68'1,"0"21"-52"0,-38-3-25 17,41 9-15-11,-17-1-48-1,-4 6-16 1</inkml:trace>
    </iact:actionData>
  </iact:action>
  <iact:action type="add" startTime="18674">
    <iact:property name="dataType"/>
    <iact:actionData xml:id="d7">
      <inkml:trace xmlns:inkml="http://www.w3.org/2003/InkML" xml:id="stk7" contextRef="#ctx0" brushRef="#br0">14903 7639 48 0,'-21'39'19'1,"-3"-2"-15"0,0 14-1 0,15-33-1 0,-3 3-2 10,-3 6 0-10,0 2 2 14,4 3 1-14,2 7 5 13,3 9 5-13,6 10-9 14,-3 6-5-14,3 4-28 14,-3-2-11-9</inkml:trace>
    </iact:actionData>
  </iact:action>
  <iact:action type="add" startTime="19081">
    <iact:property name="dataType"/>
    <iact:actionData xml:id="d8">
      <inkml:trace xmlns:inkml="http://www.w3.org/2003/InkML" xml:id="stk8" contextRef="#ctx0" brushRef="#br0">14307 7051 276 0,'-3'-8'104'1,"-6"24"-81"0,-3 24-6 0,9-3-9 11,0 34-8-11,-3 35 0 14,1 26-5-14,-7 11 1 13,-3 8 2-13,-3-8-48-1,3-13-18 15,9-25-32 1</inkml:trace>
    </iact:actionData>
  </iact:action>
  <iact:action type="add" startTime="19409">
    <iact:property name="dataType"/>
    <iact:actionData xml:id="d9">
      <inkml:trace xmlns:inkml="http://www.w3.org/2003/InkML" xml:id="stk9" contextRef="#ctx0" brushRef="#br0">15435 7019 240 0,'-12'19'90'0,"-5"15"-70"1,-19 43-1 4,21-27-3 2,-6 40-14 2,0 29-1-3,0 19 1 3,4 0 1-2,5 4-1 0,6-4-43-6,9-14-20 5,15-5-35 9</inkml:trace>
    </iact:actionData>
  </iact:action>
  <iact:action type="add" startTime="19665">
    <iact:property name="dataType"/>
    <iact:actionData xml:id="d10">
      <inkml:trace xmlns:inkml="http://www.w3.org/2003/InkML" xml:id="stk10" contextRef="#ctx0" brushRef="#br0">16903 7305 208 0,'12'101'79'1,"-21"-30"-61"0,-9 51 4 2,6-45-2 4,-3 20-8 1,-6 23-2 2,0-1-5-3,1-6-4-1,2 4 0 2,6-6-10-7,9-11-2 5,12-7-73 9,15-11-50-6,8-18 54-3</inkml:trace>
    </iact:actionData>
  </iact:action>
  <iact:action type="add" startTime="19889">
    <iact:property name="dataType"/>
    <iact:actionData xml:id="d11">
      <inkml:trace xmlns:inkml="http://www.w3.org/2003/InkML" xml:id="stk11" contextRef="#ctx0" brushRef="#br0">17986 7570 212 0,'-6'31'79'1,"-9"33"-61"0,-20 66 17 5,23-64 3 0,-3 42-22 2,-3 17-8-2,0 20-4 3,0-2 1-3,3-16-2 3,4-13-2-8,2-6 0 4,9-12-39 4,6-17-14-1,14-21-53 5</inkml:trace>
    </iact:actionData>
  </iact:action>
  <iact:action type="add" startTime="20114">
    <iact:property name="dataType"/>
    <iact:actionData xml:id="d12">
      <inkml:trace xmlns:inkml="http://www.w3.org/2003/InkML" xml:id="stk12" contextRef="#ctx0" brushRef="#br0">19153 7713 184 0,'15'29'71'0,"-15"18"-55"1,-3 49 13 4,3-41 2 2,-3 46-10 2,0 26 1-2,0 29-13 1,-3-5-3 0,3-3-4 0,0-3-2-7,3-15 1 4,9-19-52 3,12-10-20-1,21-25-22 9</inkml:trace>
    </iact:actionData>
  </iact:action>
  <iact:action type="add" startTime="20355">
    <iact:property name="dataType"/>
    <iact:actionData xml:id="d13">
      <inkml:trace xmlns:inkml="http://www.w3.org/2003/InkML" xml:id="stk13" contextRef="#ctx0" brushRef="#br0">20719 7980 188 0,'15'32'71'1,"-24"10"-55"0,-18 69 26 2,9-45 8 5,-6 27-23 0,-9 29-7-1,-8 2-13 1,-10 19-3 1,1-6-2-2,5-7-2-6,9-3 1 5,12-5-45 1,10-11-18 1,19-13-44 6</inkml:trace>
    </iact:actionData>
  </iact:action>
  <iact:action type="add" startTime="20611">
    <iact:property name="dataType"/>
    <iact:actionData xml:id="d14">
      <inkml:trace xmlns:inkml="http://www.w3.org/2003/InkML" xml:id="stk14" contextRef="#ctx0" brushRef="#br0">22061 8062 232 0,'42'45'88'1,"-36"18"-69"0,-9 56 13 12,-3-55 0-12,-3 34-11 14,-6 18-1-14,-6 11-10 13,-6 6-4-13,1-12-3 14,-1-7-3-14,0 8 1 4,-3-6-28-4,6-7-11 14,10-9-63-14,5 1-44 14,6-22 55-14</inkml:trace>
    </iact:actionData>
  </iact:action>
  <iact:action type="add" startTime="21406">
    <iact:property name="dataType"/>
    <iact:actionData xml:id="d15">
      <inkml:trace xmlns:inkml="http://www.w3.org/2003/InkML" xml:id="stk15" contextRef="#ctx0" brushRef="#br0">15001 8557 152 0,'-51'-22'57'1,"7"15"-44"0,-46-1 5 2,46 5-1 5,-28 0-6 0,-23 1-1 0,-15-1-6 0,-15 0-1-1,-9 1-1 0,-3-6-4-6,-6 0 1 6,9 0 1 1,12-5 2 0,15-1-1-1,15 4-1-1,14-1-6 3,16 3-1-3,14 3-46 10,12 2-43-8,18-2 25-1</inkml:trace>
    </iact:actionData>
  </iact:action>
  <iact:action type="add" startTime="24438">
    <iact:property name="dataType"/>
    <iact:actionData xml:id="d16">
      <inkml:trace xmlns:inkml="http://www.w3.org/2003/InkML" xml:id="stk16" contextRef="#ctx0" brushRef="#br0">18454 7996 184 0,'23'-58'71'0,"-14"20"-55"1,0-9 6 4,-3 31 2 3,-3-5-9 0,3 2 0 0,-3 3-14 0,-3 6-3-2,-3 2 1 2,-6 13-2-7,-6 22-1 5,-9 23 7 3,-8 19 3-3,-1 23 10 2,-6 9 7-1,-2-1-6 2,-1-2 1-2,3-2-7 1,4-12-1 0,5-10-2-1,6-16 0 0,6-5 11 1,6-16 7-1,6-7-7 3,6-7-3-5,3-4-9 1,6-6-3 3,3-2-59-1,6-1-28-1,0-4-53 7</inkml:trace>
    </iact:actionData>
  </iact:action>
  <iact:action type="add" startTime="24873">
    <iact:property name="dataType"/>
    <iact:actionData xml:id="d17">
      <inkml:trace xmlns:inkml="http://www.w3.org/2003/InkML" xml:id="stk17" contextRef="#ctx0" brushRef="#br0">17010 8083 200 0,'51'-53'74'0,"-25"21"-58"1,16-10 12 5,-21 26-1 1,9-2-4 2,2-4 0-3,4 7-19 1,-3 7-7 1,0 16 1 1,-4 15-2-8,-2 12 0 4,-6 10 0 3,-9 10 3-1,-12 4-2 1,-15-1 1 0,-9-8-20 0,-9-13-10-3,-2-10-6 4,5-14 0-1,9-13 21-1,9-8 12 0,9-13-14 8,12-3-48-7,3-3-6-1</inkml:trace>
    </iact:actionData>
  </iact:action>
  <iact:action type="add" startTime="25158">
    <iact:property name="dataType"/>
    <iact:actionData xml:id="d18">
      <inkml:trace xmlns:inkml="http://www.w3.org/2003/InkML" xml:id="stk18" contextRef="#ctx0" brushRef="#br0">16156 8027 180 0,'-122'-29'68'0,"41"8"-52"1,-38-5-8 5,63 15-4 1,-19-2-15 1,-20-8-3-1,-9-3 0 4,-6-5 1-5,-9-3-8 2,-9 0-4-2,-3-5-30 3,-15-2-13-3</inkml:trace>
    </iact:actionData>
  </iact:action>
  <iact:action type="add" startTime="25310">
    <iact:property name="dataType"/>
    <iact:actionData xml:id="d19">
      <inkml:trace xmlns:inkml="http://www.w3.org/2003/InkML" xml:id="stk19" contextRef="#ctx0" brushRef="#br0">13289 7509 256 0,'-18'0'96'0,"18"-3"-75"1,0-2 3 3,0 5-4 3,0-3-35 0,6 3-14 1,15 6-81 1,24 2-36-3</inkml:trace>
    </iact:actionData>
  </iact:action>
  <iact:action type="add" startTime="25639">
    <iact:property name="dataType"/>
    <iact:actionData xml:id="d20">
      <inkml:trace xmlns:inkml="http://www.w3.org/2003/InkML" xml:id="stk20" contextRef="#ctx0" brushRef="#br0">20144 8461 216 0,'15'-55'82'0,"-6"20"-64"1,3-17 7 6,0 28-3-2,6-8-17 4,3 0-2-3,5 0-18 3,10 3-7-2,12 8 11 1,11 11-6-7,16 4 0 4,17 6 0 3,15 11 0 0,15 7 3 1,15 9 3-2,9-1 7 0,18 3 2 0,2 3-1 1,4 0 2-1,9-3 5 1,-1 0 2-1,7-2 0 1,-7 4-1-2,-2 4-6 4,-3 4 1-4,-7 9 0 3,-11 0 0-3,-9 2-5 2,-12-2 1 0,-15-1-60 6</inkml:trace>
    </iact:actionData>
  </iact:action>
  <iact:action type="add" startTime="31017">
    <iact:property name="dataType"/>
    <iact:actionData xml:id="d21">
      <inkml:trace xmlns:inkml="http://www.w3.org/2003/InkML" xml:id="stk21" contextRef="#ctx0" brushRef="#br0">6372 9184 168 0,'-15'-11'66'1,"-6"-2"-52"0,-33-3-5 0,22 13-8 2,-22 1-5 13,-17-1 0-15,-19 3 7 0,-11 3 5 12,-9 2-4 3,-12 0-2-16,-3 1-1 1,3-4-17 0,-12-2-4 13,9-5 1-13,12-3 1 13,15-5 11-13,20-3 6 14,19 0-1-8,11-2-1-6,18-1-47 13</inkml:trace>
    </iact:actionData>
  </iact:action>
  <iact:action type="add" startTime="31359">
    <iact:property name="dataType"/>
    <iact:actionData xml:id="d22">
      <inkml:trace xmlns:inkml="http://www.w3.org/2003/InkML" xml:id="stk22" contextRef="#ctx0" brushRef="#br0">9247 8975 204 0,'-12'-3'77'1,"-12"11"-60"0,-38-5-3 4,29-3-5 1,-41 2-10 2,-25-7 1-1,-23 2-20-5,-12 1-9-1,-14-1-38 14,-4 3-17-14,0-3 28 15,6 1 17-15</inkml:trace>
    </iact:actionData>
  </iact:action>
  <iact:action type="add" startTime="31631">
    <iact:property name="dataType"/>
    <iact:actionData xml:id="d23">
      <inkml:trace xmlns:inkml="http://www.w3.org/2003/InkML" xml:id="stk23" contextRef="#ctx0" brushRef="#br0">11087 8946 176 0,'59'-27'68'1,"-56"19"-52"0,-6 0-3 0,-3 8-5 11,-15 3-9-11,-17 0 1 14,-31 2-2-14,-29 5 0 13,-21-2-22-13,-33 8-12 14,-12-8-32-14,-20 3-14 14</inkml:trace>
    </iact:actionData>
  </iact:action>
  <iact:action type="add" startTime="32861">
    <iact:property name="dataType"/>
    <iact:actionData xml:id="d24">
      <inkml:trace xmlns:inkml="http://www.w3.org/2003/InkML" xml:id="stk24" contextRef="#ctx0" brushRef="#br0">4214 9340 76 0,'-45'-3'30'1,"18"3"-24"0,-23-5-3 0,26 5-2 11,-18 3 1-11,-17-3 3 13,-10-3-2-13,-14-8-2 14,-15-5-3-14,-4-7-1 14,1-12-1-9,6-12 0-5,0-9 3 14,17-7 2-14,7-14 0 13,20-13-1-13,13-8 12 14,11-13 6-14,21-14 0 0,18 4 1 13,23 12-8-13,16 11-4 13,20 14-4-13,25 23-3 14,5 24-4-8,21 24 0-6,3 13 2 13,6 21 1-13,-3 18 1 14,-15 14 0-14,-12 11-3 14,-17-6 2-14,-19 6 1 13,-17 10 0-13,-19 8-3 14,-17 5 2-14,-18 3 3 14,-14 0 1-9,-22 0-50-5,-6-5-20 13,-8-3 28-13,-1-6 16 14</inkml:trace>
    </iact:actionData>
  </iact:action>
  <iact:action type="add" startTime="34347">
    <iact:property name="dataType"/>
    <iact:actionData xml:id="d25">
      <inkml:trace xmlns:inkml="http://www.w3.org/2003/InkML" xml:id="stk25" contextRef="#ctx0" brushRef="#br0">5467 8927 148 0,'9'-16'55'0,"-6"16"-43"0,-3 3-6 6,0-3-3 4,0 0-5-4,0 0-2-1,3 5 0 4,-3 0 0-1,0 1-37 0,0 2-15-1,3 0 10 1,0 5 7-1</inkml:trace>
    </iact:actionData>
  </iact:action>
  <iact:action type="add" startTime="34707">
    <iact:property name="dataType"/>
    <iact:actionData xml:id="d26">
      <inkml:trace xmlns:inkml="http://www.w3.org/2003/InkML" xml:id="stk26" contextRef="#ctx0" brushRef="#br0">8053 9025 244 0,'24'-45'90'1,"-21"40"-70"0,-3 2-9 3,0 3-9 4,0 0-9 1,0 0 2-4,0 0-26 5,3 3-9-4,0 2-29 2,3 3-9-1,3 2 20 1,6 4 11-2</inkml:trace>
    </iact:actionData>
  </iact:action>
  <iact:action type="add" startTime="35008">
    <iact:property name="dataType"/>
    <iact:actionData xml:id="d27">
      <inkml:trace xmlns:inkml="http://www.w3.org/2003/InkML" xml:id="stk27" contextRef="#ctx0" brushRef="#br0">10860 8906 88 0,'42'-5'33'1,"-30"23"-26"0,6 22-39 1,-3-11-18 5</inkml:trace>
    </iact:actionData>
  </iact:action>
  <iact:action type="add" startTime="40292">
    <iact:property name="dataType"/>
    <iact:actionData xml:id="d28">
      <inkml:trace xmlns:inkml="http://www.w3.org/2003/InkML" xml:id="stk28" contextRef="#ctx0" brushRef="#br0">22118 10059 76 0,'18'-23'30'1,"-7"15"-24"0,-2-3 6 6,-3 3 0 0,0 3-3 1,-3-3 0-1,0 0-10 1,-3 0-1-1,-3 0-2 1,-6 0 2-1,-3 0-4 1,-5 3 2 0,-4 5 0 0,-6 3 2-2,-3 2 1 3,-6 6 1-2,-5 2 2 1,-13 3 1-2,-2 5-4 4,-13-3 1-2,-2 6-7-2,-7 0-3 1,-8 2 12 1,-6 1 5-2,-6-1-5 3,-1 1 0-2,-5-1 0 0,-9 1 1 1,3-4-4-4,-6-4-1-3,-6-3-2 17,-9 0 0-12,0-8 3 2,-9-3 2-1,0 3-5 2,-3-3 1-6,-3 3 1-2,-2 0 3 13,-7-5 0-13,-3-6 2 14,-6-7-2-14,-5-6 2 14,-10 0-7-14,0-5 1 13,1 2 1-13,2 6 3 14,1 0 0-14,-4 2-1 14,-3-2 3-14,1-8 2 0,-42-14 2 19,5-12 3-19,10-6-7 13,9-6-2-9,2 1 1-4,1 3 1 13,5-1-1-13,-2 1-2 14,2-6 1-14,-5-5-1 14,5-6 2-14,4 1 1 13,-1 5-1-13,1-3-2 14,2 3-2-13,6 2 1-1,4 1 1 14,2-4 0-14,1-4 0 13,8 0 2-13,6-9 5 14,3-7 4-14,12-3 5 14,7 3 4-14,13-11-6 13,10-5-1-13,12-3-7 14,9 5-2-9,12-7-2-5,5-6-4 0,10 0-1 12,11-5 4-12,9-5 1 15,13-1 8-15,8 6 4 0,9 0-7 14,9-2-4-14,9 7-7 13,9 8-2-13,9 3-11 14,11-3-1-14,16 3-2 18,9 2 0-18,11 9 2 15,15 2 1-15,16 0 7 14,14 5 4-14,6 6 4 13,12 7 3-13,12 14 2 14,3 13 3-14,5 11 1 14,4 10-3-14,6 11-3 13,6 7 2-9,-1 9 0-4,10 0 1 14,8 5 0-14,7-1-2 13,14 4-2-13,10 8-2 14,11 7 1-14,15 11 1 14,-3 5 0-14,12 6 0 13,3 5 0-13,3-5-3 14,0-3 0-9,6 2-3-5,3-2 1 14,-3 0 5-14,15 8 2 14,-3-3-3-14,2 1 1 0,7-4 0 14,-6-2 0-14,6-5 0 13,5-8 2-13,-8-1-1 14,6-4-1-14,-6-3 1 18,-3 2-1-18,-4-2 0 13,-8 10 2-13,-3 6-1 14,-15 10-1-14,3 8-13 13,-17 6-4-6,-1 7-2-1,-12 19 1 1,-9 16 8-1,-11 3 5-1,-10 12 4 3,-11 14 3-2,-18 8-1 1,-24 11-1-1,-15 7 3 1,-24 8 0-1,-21 3 5 2,-20-2 5-2,-22 10-3 1,-23-14 2-2,-18-2-5 1,-20-2 1 1,-13-11-7-1,-21-3-1 1,-23 0 0 0,-18-11 2-1,-18-17 1 1,-24-4 1 0,-12-13-2-1,-29-16 1-1,-7-10-4 3,-20-11 0-2,-7-7-6 1,-14-9-3-1,3-13 1 2,-9 0 0-3,0-8-25 3,-3 0-10-2,0-10 17 2,-9-1 10-4</inkml:trace>
    </iact:actionData>
  </iact:action>
  <iact:action type="add" startTime="41958">
    <iact:property name="dataType"/>
    <iact:actionData xml:id="d29">
      <inkml:trace xmlns:inkml="http://www.w3.org/2003/InkML" xml:id="stk29" contextRef="#ctx0" brushRef="#br0">18507 9856 68 0,'18'-13'27'1,"-18"15"-21"0,3 6-30 3,0 8-16 2</inkml:trace>
    </iact:actionData>
  </iact:action>
  <iact:action type="add" startTime="48744">
    <iact:property name="dataType"/>
    <iact:actionData xml:id="d30">
      <inkml:trace xmlns:inkml="http://www.w3.org/2003/InkML" xml:id="stk30" contextRef="#ctx0" brushRef="#br0">8301 12041 96 0,'-6'-10'38'1,"0"4"-29"0,-6-4 1 0,6 7 2 11,-6-2-10-11,-9 0-1 14,-6 2 1-14,-6 3 1 13,-8 0 5-7,-13 3 5-6,-5-3-1 14,-10 0 1-14,-8 0-3 13,-7 2-1-13,-14-2-5 14,-3 0 4-15,-9-2 4 1,-6 2 3 13,-3 0 0-13,-6 2 4 14,-3 3 2-14,-3 1-9 14,-3-1-2-9,-6 0-4-5,-3 1-1 14,-6-4-1-14,3 1 0 0,1-3-2 12,5-3-2-12,6 1 1 14,12-4 1-14,9 1 1 14,11-3 3-14,13-2-3 13,12 2-2-13,8-3 0 14,13 3 1-8,11 3-23-6,12-1-8 13,4 4-74 2</inkml:trace>
    </iact:actionData>
  </iact:action>
  <iact:action type="add" startTime="49945">
    <iact:property name="dataType"/>
    <iact:actionData xml:id="d31">
      <inkml:trace xmlns:inkml="http://www.w3.org/2003/InkML" xml:id="stk31" contextRef="#ctx0" brushRef="#br0">17787 12830 20 0,'-3'2'8'1,"-6"-2"-6"0,-12 16 3 0,9-8 5 11,-12 0-4-11,-11 5-1 16,-13 1-2-16,-6-4-3 0,-8 1 3 17,-10-1 0-17,-8 3-4 13,-9 3-1-13,-3 0-2 14,-1 0 3-14,-2-3 0 13,0-2 3-13,3-6 1 0,8-7 3 13,10-9 21-13,8-5 10 14,10-2 3-14,8-6 0 13,12-5-10-7,7-8-4 8,11-6-11-14,9-7-4 0,12-3-6 13,12 3-6-13,8-3 0 0,19-3 1 13,6-4 2-13,8-4-6 13,10-2 1-13,5 5-4 14,10 3 2-14,8 5 3 14,6 13 1-9,3 14-6-5,7 13 0 13,5 15 3-13,-3 22 4 14,-3 16-1-14,-9 13 0 14,-14 7-4-14,-19 1 1 13,-20 5 0-13,-24 3 2 14,-18 5 1-14,-24-2 3 13,-21-1-1-6,-14 6-1 0,-16-11 3 0,-11-5 0-1,-9-11-12 1,-9-15-4-1,-4-17-29 8,7-13-37-8,6-7 19 1</inkml:trace>
    </iact:actionData>
  </iact:action>
  <iact:action type="add" startTime="58818">
    <iact:property name="dataType"/>
    <iact:actionData xml:id="d32">
      <inkml:trace xmlns:inkml="http://www.w3.org/2003/InkML" xml:id="stk32" contextRef="#ctx0" brushRef="#br0">22609 9393 76 0,'-12'-11'30'1,"-6"8"-24"0,-24-2-3 0,16 3-4 11,-19-4 2-6,-21-2 3-5,-26-2-6 14,-15-6-3-14,-21-8 3 14,-18-2 2-14,-6-4-1 13,-11-4 0-13,-4 0 1 14,-6 2 0-14,-11-2 0 13,-10-3 2-13,-14 2-3 0,-12 3 0 20,-12-2 1-20,-13 0 2 0,-2-1-1 12,-12-2 2-12,-2 0 2 14,-7 3 4-14,-9-3-4 13,-6 0-3-13,-3 2-1 14,-17 3-1-14,5-2-9 14,-12 2-2-14,-2 1 6 13,2-4 2-7,4-5 5-6,8 1 1 13,12 2-4-13,7 0-1 14,14 0 3-14,15 5 1 14,14 0 2-14,25 3 0 13,27-3 6-13,26 1 6 14,21-1 3-14,24 3 3 13,18 0-8-7,11 2-3-6,10-5-9 14,8 1-1-14,10-1-1 13,5 0 0-13,-5-10 0 0,11-3-3 13,6-5 0-13,15-6 4 13,10-7 1-13,8-9-3 0,9-7-1 13,3-3 3-13,2 2 3 14,4 4-1-9,-3-4-2-5,-3 6-9 14,3 0-5-14,-3 8 4 13,0 8 3-13,0 7 15 19,3 12 8-14,0 7 1 3,6 3-1-2,6 8-5 1,5 5-2-1,10 3-11 0,9 5-4 2,11 8-2-2,10 8 1 0,17 5-3 1,15 8-1-1,18 13-6 1,15 3-3-1,21 3 8-5,12-3 4-1,21 0 5 14,11 0 3-14,18-5 0 13,4-3-1-13,8-8 3 17,0 0 2-17,6-7 0 13,0-4 2-13,3-4-6 14,13-1-1-14,2-5 0 13,6-3 2-13,8 3 8 0,1-5 5 20,0 5-3-14,6 5 1 0,-6 3-10 1,0 13-4-1,9 8 0-5,-6 11 0-1,0 10-4 14,2 6 1-14,-5-1-3 14,6-2 0-14,3 0 1 13,0 0 2-13,-6 0-3 14,-9 3 0-14,-15-3-1 14,-12 0 0-14,-15-8 5 13,-14-3 1-9,-19-5 2-4,-5-3 2 14,-9-5-1-14,-19-2-1 14,-11-6 3-14,-15-8 0 13,-9-5 1-13,-11-3 0 14,-16 1-5-14,-6-1 1 14,-14 0 2-14,-13 3 1 13,-11 8-1-7,-6 13-2-6,-13 19 3 13,-8 18 0-13,-12 11 3 14,-9 10 3-14,-6 16-2 13,-6 11-2-13,-3 5-2 0,-2 8 0 13,-1 3-4-13,-3-9 0 14,3 4-1-14,0-9 0 13,1-15 2-7,-1-19 2-6,3-13-3 14,3-19-2-14,3-13 2 13,3-8 2-13,0-8-16 14,0-2-4-14,0-6-24 13,-3-3-26 2,-5-2 20-15</inkml:trace>
    </iact:actionData>
  </iact:action>
  <iact:action type="add" startTime="67105">
    <iact:property name="dataType"/>
    <iact:actionData xml:id="d33">
      <inkml:trace xmlns:inkml="http://www.w3.org/2003/InkML" xml:id="stk33" contextRef="#ctx0" brushRef="#br0">12295 12806 156 0,'0'-45'60'1,"-18"18"-47"0,-29-12-9 2,20 23-7 6,-18-3-1-3,-14-2 4 1,-13 0-1 2,-17 8-2-2,-15 7 2 0,-21 9 0-5,-18 10 1 5,-15 11-3 1,-21 11 0-2,-11 4-9 2,-15 6-5-2,-4-5-2 10,-5-8-6-8,0-14 8 1,-4-5 6-2,10-5 5-1,6-8 6 3,5 0 4-3,13 0 10 2,14 3 5-1,12 0-3 1,12-1-1-1,9 4-3 0,9-1 0 0,9 0-9 3,9 0-1-4,12 1-53 1,12-1-20 0,11 3 28 2</inkml:trace>
    </iact:actionData>
  </iact:action>
  <iact:action type="add" startTime="70168">
    <iact:property name="dataType"/>
    <iact:actionData xml:id="d34">
      <inkml:trace xmlns:inkml="http://www.w3.org/2003/InkML" xml:id="stk34" contextRef="#ctx0" brushRef="#br0">1981 11224 132 0,'3'-6'49'1,"-3"17"-38"0,0 31-3 0,6-5-4 0,-3 27 11 10,6 20 7-10,3 22-13 14,0 5-4-9,-3 1-4 10,0-1 1-16,-6-11 3 1,-3-7-4 0,-6-11-1 13,-15-11-24-13,-3-13-10 13,-3-10-9 2,-11-16-19-15,-4-11 21 16,-3-5 34-8,10 0 21-1,8 2 31-2,6 14 12 3,12 21 0-2,15 18 1 1,15 11-17 1,0 19-7-3,8 2-20 2,-5-2 0-7,-3-9 2 4,-3-4-10 3,-6 2-4-1,-6-6-6 1,-3 1-2-1,-3 0-41 1,-3-1-19 0,-6 4-30 6</inkml:trace>
    </iact:actionData>
  </iact:action>
  <iact:action type="add" startTime="70693">
    <iact:property name="dataType"/>
    <iact:actionData xml:id="d35">
      <inkml:trace xmlns:inkml="http://www.w3.org/2003/InkML" xml:id="stk35" contextRef="#ctx0" brushRef="#br0">1722 13025 152 0,'-6'0'57'1,"-12"19"-44"0,-23 15-8 0,11-12-5 11,-9 7-2-7,-5 5 1-4,-16 6 5 13,-5 5 5-13,-1 0-5 14,4 2 5-14,-4 9 3 0,10 5 0 13,-1 2 3-13,12 3-4 13,7-2 1-13,2 2-1 14,12 0 1-14,3 0 2 13,12 0 4-7,9 6-6-6,12 5 1 14,9 13 1-14,15 2 3 13,6 1-9-13,2-3-2 14,7-6-4-14,5 1 1 14,4-3 0-14,-6-10 3 13,5-12-3-13,-8-9 0 14,-1-9-8-9,1-13-4-5,-6-13-22 14,-1-16-10-14,-2-21-27 14,-1-19-10-14,-11-8-4 13,-12-4 165 18,-15-4-21-31,0 14 4 15,3 7-21-12,-6 9-11-3,0 7-19 14,0 3-9-14,0 8-4 14,3 8 11-14,6 16 6 0,3 8-7 12,6 13-4-12,3 11 1 14,-1 2 4-14,-2 0-3 14,-9 1 0-14,-6-1-6 13,-6-2-3-8,-6-3-3-5,-12 0 1 14,-8-1-10-14,-10-4-3 14,0-5-2-14,-5-6 0 13,2-6-29-13,-6-7-12 14,1-13-66 0</inkml:trace>
    </iact:actionData>
  </iact:action>
  <iact:action type="add" startTime="71353">
    <iact:property name="dataType"/>
    <iact:actionData xml:id="d36">
      <inkml:trace xmlns:inkml="http://www.w3.org/2003/InkML" xml:id="stk36" contextRef="#ctx0" brushRef="#br0">2517 14216 308 0,'0'11'115'0,"3"-14"-89"1,-6 8-12 4,-6 3-10 2,-9 13-8 1,-6 19-1 0,-17 24 1 0,2 15 3-2,-9 27 0 4,7 18 3-9,-1-2 1 5,12 0 1 1,4-6 0 0,5-5 2 1,6-10 1-1,-3-9-3 1,6-7-3-1,0-8-14 2,3-9-4-2,3-12-73 7,6-14-72-6,15-18 47-1</inkml:trace>
    </iact:actionData>
  </iact:action>
  <iact:action type="add" startTime="71834">
    <iact:property name="dataType"/>
    <iact:actionData xml:id="d37">
      <inkml:trace xmlns:inkml="http://www.w3.org/2003/InkML" xml:id="stk37" contextRef="#ctx0" brushRef="#br0">3303 16089 268 0,'74'11'101'0,"-26"-14"-78"1,26-2-9 5,-44 5-8-1,24 0-11 5,17 0 1-4,18 0 4 2,13 3 4-1,14 2-1 2,9 0-2-8,9 3 2 4,17 0-7 4,7 0 1-2,15 0 3 1,8-3 4 0,16 1-1-2,-7-1 0 1,4 0 5 2,-4 0 3-2,-5 1-4 1,-4-1 1-1,-2 3-12 1,-3 0-2-1,-10-3-28 2,-5 0-13-3,-15 1 5 3,-21-1 2-3,-9-2 23 1,-18-1 12 0,-11 1 8 2,-13-3 4-3,-9-3-8 3,-5-2-4-3,-9-6-68 11</inkml:trace>
    </iact:actionData>
  </iact:action>
  <iact:action type="add" startTime="73801">
    <iact:property name="dataType"/>
    <iact:actionData xml:id="d38">
      <inkml:trace xmlns:inkml="http://www.w3.org/2003/InkML" xml:id="stk38" contextRef="#ctx0" brushRef="#br0">21600 15068 136 0,'-6'-16'52'1,"-15"8"-41"0,-21-2-2 0,19 7-3 11,-19-2-7-5,-18-6 0-6,-20-2 1 13,-12-3 2-13,-15 0-1 14,-10 0-3-14,1 3 1 0,-6 2-1 12,-6 1 0-12,0 2 2 0,-3 0 0 13,-6 3 8-13,-2 2 7 14,-1 6-5-14,-6 2-3 13,-3 8 0-7,-3 3 2-6,-6 3-4 14,1-1-1-14,-10 1 2 13,-9-3 3-13,-8-1-2 14,-13-1-2-14,1-4 0 14,-15-4 1-14,-1-1-3 13,-2-8-2-13,3 3 2 14,-10 0 2-9,4 0 2-5,-6 0 3 13,0 0 1-13,-13-2 3 14,7-4-3-14,-9-4-1 14,0-4-2-14,-3-7 2 13,6 0-3-13,3 0-2 14,-1 0-5-14,7 2 0 0,0 3 2 19,-3 3 3-19,2 3 0 14,-2 2 0-14,-53 0-3 13,17 2-2-13,3-2 1 0,0-2 1 13,6-3-3-13,3-6 0 14,-3 9 1-14,12-1 0 13,9 8 0-13,14 3 2 16,10 6-3-13,17 2 0-3,13-1 1 14,8 1 2-14,10 0-1 13,11-2 2-13,9-1-2 14,9 5 2-14,12 1-4 14,6 2-2-5,3 6-51-2,3 2-22-1,-1-5-29 8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5:02:31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66">
    <iact:property name="dataType"/>
    <iact:actionData xml:id="d0">
      <inkml:trace xmlns:inkml="http://www.w3.org/2003/InkML" xml:id="stk0" contextRef="#ctx0" brushRef="#br0">14364 3125 260 0,'3'-13'99'1,"-3"18"-77"0,-6 11-9 3,6 2-7 4,3 30-2 0,9 29 5-2,11 39-5 2,10 27-2-1,3 16-1 3,-3 5-1-10,-7-11 0 5,-5-2 0 3,-6-14 2 0,-6-15-1-1,-6-13-1 1,-3-19 1 1,0-14 1-3,3-15 3 2,0-11 2-1,3-20-8 1,3-15-4-1,3-28-114 9</inkml:trace>
    </iact:actionData>
  </iact:action>
  <iact:action type="add" startTime="10252">
    <iact:property name="dataType"/>
    <iact:actionData xml:id="d1">
      <inkml:trace xmlns:inkml="http://www.w3.org/2003/InkML" xml:id="stk1" contextRef="#ctx0" brushRef="#br0">14641 3088 288 0,'95'24'110'0,"-30"-11"-86"1,45 24-6 3,-53-11-10 3,29 14-8 1,30 2 0-2,24 3-11 3,24 6-3 1,24-12 7-3,11-2-8-6,9-10-1 3,10-6 8 5,2-8 6-3,-9-13 2 2,-8-8 0-1,-10-8 3 1,-11-5 2-1,-22-5 7 0,-20 4 2 1,-18-7-1-1,-17 6 2 3,-16 4-2-4,-18 1 0 0,-8 4-5 3,-16 4 0-2,-11 10-7 1,-6 16-3-1,-6 13-2 1,-3 16 3-1,-4 10-2 2,1 19-1-3,-3 19 3 2,0 5 2-1,3 13 0 1,3 13-1-1,3 6 1 1,5 5-1-1,4-3 0 1,0-2 0-1,0-16 0 1,-7-1 2 1,-5-7 1-2,-6-11 1-1,-12-2-2 2,-15-16 1-1,-18-3-2 1,-14-13 2-1,-25-6-4 2,-17-2 0-3,-45-8-4 3,-24-10 1-2,-12-14 0 2,-14-16 2-4,-19-8 1 3,-5-15 3-1,-15-9-1 1,0-12-1-1,-4-12 3 1,1-1 0-1,3-9-4 1,14 2 1 1,7 14 0-2,14 6 2-1,19 7 3 3,11 11 4-2,21 5-4 1,21 8-1-1,21 3-2 0,17 2-2 0,19 0 1 1,14 1 1 0,9-6-72 1,6-11-31-4,4-26-19 10</inkml:trace>
    </iact:actionData>
  </iact:action>
  <iact:action type="add" startTime="10956">
    <iact:property name="dataType"/>
    <iact:actionData xml:id="d2">
      <inkml:trace xmlns:inkml="http://www.w3.org/2003/InkML" xml:id="stk2" contextRef="#ctx0" brushRef="#br0">13757 4024 272 0,'-87'-10'101'1,"22"7"-78"0,-31 6 4 4,55-3-1 1,-16 0-17 3,-14 0-2-2,-10 2-5 1,1 1-2 0,3-3 1 0,2 0-1-7,7 0 0 4,8 0 0 3,10-3 0-1,8-2-55 0,9-5-25 1,12-17-33 7</inkml:trace>
    </iact:actionData>
  </iact:action>
  <iact:action type="add" startTime="11196">
    <iact:property name="dataType"/>
    <iact:actionData xml:id="d3">
      <inkml:trace xmlns:inkml="http://www.w3.org/2003/InkML" xml:id="stk3" contextRef="#ctx0" brushRef="#br0">13783 3908 340 0,'27'32'129'0,"-12"-14"-100"1,6 9-7 4,-12-17-7 2,0 1-14 2,-6-1-1-2,-6 6-35 1,-9 3-17-1,-12-6-86 1,-15-5-35-1</inkml:trace>
    </iact:actionData>
  </iact:action>
  <iact:action type="add" startTime="11572">
    <iact:property name="dataType"/>
    <iact:actionData xml:id="d4">
      <inkml:trace xmlns:inkml="http://www.w3.org/2003/InkML" xml:id="stk4" contextRef="#ctx0" brushRef="#br0">18769 4321 288 0,'-3'-3'110'1,"6"-5"-86"0,-3 5-2 1,0 3-5 7,9 3-13-1,12 0 0-1,9 2-4 0,14 8-3 0,19 6 2 1,14 2-2-7,18 3 1 5,19 0 0 2,5 2-2-1,9-2 5 2,3-8 3-2,-9 0-1 3,-9-8-2-5,-12-3-11 5,-15-10-4-4,-11-3-37 1,-16-6-17 1,-14 1-24 6,-9 0-21-7,-13 2 50 1,-8 11 81-1,-3 8 43 1,-3 11 9-1,-3 18 1 0,-6 2-16 2,0 6-6-2,-6 0-26 0,-6 3-11 1,-9-3-8 0,-8 0-17-7,-19-5-4 4,-15-1-92 11</inkml:trace>
    </iact:actionData>
  </iact:action>
  <iact:action type="add" startTime="12382">
    <iact:property name="dataType"/>
    <iact:actionData xml:id="d5">
      <inkml:trace xmlns:inkml="http://www.w3.org/2003/InkML" xml:id="stk5" contextRef="#ctx0" brushRef="#br0">15352 4567 388 0,'0'-8'145'1,"0"5"-112"0,0 0-1 3,0-2-9 3,3-3-16 1,3-10-4-1,3-9-5 1,6-7-1 0,3-11 2-1,-1-21-2-6,1-6-1 6,-3 1-6 1,-3-1-2-2,-6 9 2 2,0 10 4 2,0 16-2-4,3 42-1 9,9 32 0-7,6 35 5-1,5 12 2 0,4 1 4 1,0 0 1-1,3-6-1 1,-4-15 1-1,-2-11-2 1,0-19 2-1,-3-16 2 1,-4-18 2-1,1-13 8 2,0-11 2-3,3-7 3 2,0-14 0-1,2-6-7 1,1-7 0-1,3 0-2 1,3 0 1-1,2 5-4 1,4-5-3 0,3 2 0-1,-4 1 1 0,-2-4-16 1,-6-4-6-1,-6 7-60 1,-13 6-26-1,-8 10-66 8</inkml:trace>
    </iact:actionData>
  </iact:action>
  <iact:action type="add" startTime="12818">
    <iact:property name="dataType"/>
    <iact:actionData xml:id="d6">
      <inkml:trace xmlns:inkml="http://www.w3.org/2003/InkML" xml:id="stk6" contextRef="#ctx0" brushRef="#br0">16388 3979 296 0,'-12'27'110'1,"-3"-6"-86"0,-15 24 7 2,15-19-4 4,1 14-17 2,-1 5-3-1,3 5-5-1,0-5 1 1,3-2-2-1,3-4-1-6,0-2 1 5,-3-5-4 3,0-5 2-3,0-6 1 1,3-3 0 1,0 1-5 0,3-11 1 0,3 0 2-1,9-3 1 0,12 3 5 1,12 2 5 0,8 4 6-1,7-1 5 0,3 0 3 1,2 0 3-1,-2-2-5 1,2-3-1-1,-2-5-13 2,-6-6-7-2,-4-5-42 1,-2-8-18-2,-6-5-57 4,-3-6-26-4,-7-12 29 8</inkml:trace>
    </iact:actionData>
  </iact:action>
  <iact:action type="add" startTime="13133">
    <iact:property name="dataType"/>
    <iact:actionData xml:id="d7">
      <inkml:trace xmlns:inkml="http://www.w3.org/2003/InkML" xml:id="stk7" contextRef="#ctx0" brushRef="#br0">16950 3948 232 0,'0'5'88'0,"-3"3"-69"1,-6 24 19 4,4-11 6 2,-4 29-5 1,-6 14 1 1,-3 4-16-2,-3 4-4 1,-3 4-12 1,0 1-3-8,4-8-1 4,2-11 0 3,6-13 0-1,3-10 0-1,3-12 0 3,6-15-22-1,3-16-8-1,0-23 0 1,6-9 0-1,0-10 19 0,3-16 9 1,0-11 8-1,-1 8 7 0,1 11 2 1,-3 10 1-1,3 14-3 2,0 18 2-2,3 16-15 0,6 16-4 0,3 13 5 2,5 3 6-2,1 2-5 0,3-8-3 0,3-4-11 2,2-6-3-2,1-9-12 1,3-14-5-2,-1-12 12 3,1-7 9-2,-3-6 18 0,-4-5 10 2,-2 8 1-2,-3 5-1 2,-3 8-9-3,-3 13-3 1,-1 27-10 1,-2 16-1-1,-3 13-2 1,-6 10 2-1,-6 9 16 1,-3-1 11-1,0 3-9 1,0-8-1-1,0-7-9 0,0-9-2 1,3-8-11 0,3-5-3-1,6-5-46 0,2 0-18 1,7 2-74 7,0 0-51-8,0-2 87 0</inkml:trace>
    </iact:actionData>
  </iact:action>
  <iact:action type="add" startTime="15507">
    <iact:property name="dataType"/>
    <iact:actionData xml:id="d8">
      <inkml:trace xmlns:inkml="http://www.w3.org/2003/InkML" xml:id="stk8" contextRef="#ctx0" brushRef="#br0">16296 4331 388 0,'17'106'0'1,"4"55"-1"1,-9-92 2 6,3 27 1 0,0 4 1 0,3 14-4 1,0-3 1-3,-3-13-60 2,2-11-24-1</inkml:trace>
    </iact:actionData>
  </iact:action>
  <iact:action type="add" startTime="15730">
    <iact:property name="dataType"/>
    <iact:actionData xml:id="d9">
      <inkml:trace xmlns:inkml="http://www.w3.org/2003/InkML" xml:id="stk9" contextRef="#ctx0" brushRef="#br0">16593 3392 228 0,'30'156'85'0,"-15"-32"-66"1,3 54 10 4,-9-67 2 3,9 50-15 2,2 22-3-3,1 13-4 2,-3-9 1-3,-3-9-5 3,-6-1-3-8,-6-26-1 3,-3-11-39 3,0-8-14 1,3-13-60 6</inkml:trace>
    </iact:actionData>
  </iact:action>
  <iact:action type="add" startTime="15956">
    <iact:property name="dataType"/>
    <iact:actionData xml:id="d10">
      <inkml:trace xmlns:inkml="http://www.w3.org/2003/InkML" xml:id="stk10" contextRef="#ctx0" brushRef="#br0">16781 5826 184 0,'-36'0'68'1,"0"3"-52"0,-29 7 10 2,35 1 1 4,-12 5-13 2,-14 10-5-1,-13 1-9-2,-11-3-2 2,6-6 1 0,2-5 2-7,1-13 2 4,5-21-1 4,4-19-2-2,8-23 1 1,4-24-1-1,11-24 0 0,12-27 2 1,9-29-1 2,12-23 2-4,3-17-2 1,3-7 2 0,3 0-2 1,0 2 2-1,0 11-4 1,0-13 0-1,-3 13 1 1,-3 15 2-1,0 6-1 1,0 30-1-2,3 31 12 3,0 26 4-2,6 24 5 1,3 16 2-1,3 16-12 1,6 16-4-1,6 26-7 1,5 27-3-1,7 29 2 2,15 37 0-3,14 32-6 1,7 18-3 1,-4 10-23 0,-8-12-11-1,-13-11-65 9</inkml:trace>
    </iact:actionData>
  </iact:action>
  <iact:action type="add" startTime="17277">
    <iact:property name="dataType"/>
    <iact:actionData xml:id="d11">
      <inkml:trace xmlns:inkml="http://www.w3.org/2003/InkML" xml:id="stk11" contextRef="#ctx0" brushRef="#br0">10366 6964 88 0,'-24'-21'33'1,"-2"13"-26"0,-22 0 0 3,24 8-1 3,-12 2-4 0,-14 4-2 1,-16-1 1 0,-5 0-1-1,-9 1 2 1,-7-6 1 0,-5-6 3 1,-3-2 3-4,0-5-4 3,-1-3-1-1,-5 0-4 1,-9 3-1-1,-3 0 1 1,0 0 2 0,-6 2 1 0,0 6 1-1,0 2 2 0,2 1 1 1,10 2 5 0,9 2 5-2,9 1-3 1,5 2 0 1,7 0-6 0,6 3-3-1,-1 0-2 1,4 3 4-7,2-1 3 6,7 1 1 0,8 0 1 2,6-1-2-3,13-2 1 1,5-3 16 1,9 1 9 0,6-4-9-1,12-2-6 0,15-5-12 1,15 0-6-1,14 0-5 2,16-1 1-2,14 1 1 2,13 5 0-4,5 3-3 3,9 2 2 0,6 0-1 0,6 3 0-1,1-3 4 0,2 1 1 1,6-4-1-1,3-2 1 2,3 0-2-3,6-2-1 1,6 2 1 2,-1-3-1-3,1 3-3 2,-3 0 2-1,-6 0 1 2,0 0 2-2,-3 0-1 2,-3-3-1-3,-3-2 1 3,-3-3-1-3,3-2 0 1,3-1 2 0,0 0-3 1,0 1-2 0,9 2 4 0,-6 5 1-1,6 3-3 0,3 3-1 2,0 5 1-2,0 0 0 0,9 0 1 1,-6-3 0-1,0 0 0 1,3-2 2-1,-4 0-3 1,1-3 0-1,-6 2 1 0,0-2 0 1,-9 0 0 1,-6 3 0-3,-9-3 0 1,-5 0 2 2,-7 0-1-2,-12-3-1 0,-8 1 1 1,-13-1-1-1,-2 0-29 1,-4 1-10 0,10 2-78 5</inkml:trace>
    </iact:actionData>
  </iact:action>
  <iact:action type="add" startTime="30443">
    <iact:property name="dataType"/>
    <iact:actionData xml:id="d12">
      <inkml:trace xmlns:inkml="http://www.w3.org/2003/InkML" xml:id="stk12" contextRef="#ctx0" brushRef="#br0">13417 7911 136 0,'15'-56'52'1,"-18"35"-41"0,-12-10 2 12,6 20-3-12,-6 0-4 14,-5 1-1-14,-10-1-3 14,-12 3-2-14,-17 3 1 13,-16 5-1-13,-14-3 0 0,-18-2 0 13,-18 2 2-8,-12 1-3-5,-15 2-2 14,-15 0-1-14,-8 0 3 14,-10 0 0-14,-14 0 1 0,-19 0 0 12,-11-3 2-12,-12-2-1 14,-21 2-1-14,-3 3 1 13,-3 5-1-13,-8 6 0 14,-1 0 0-8,-3 5 2-6,-9-1 3 13,-2 1-2-13,-7-2 0 14,-3-1 3-14,1-3 3 13,2-2 2-13,6 0 1 14,15 0 5-14,4-3 3 14,14 1-8-14,18-6-4 13,8 2-5-8,19-2 0-5,24 3-2 14,23 0 2-14,21 5-7 14,12 2-1-6,27 6-91 8</inkml:trace>
    </iact:actionData>
  </iact:action>
  <iact:action type="add" startTime="33056">
    <iact:property name="dataType"/>
    <iact:actionData xml:id="d13">
      <inkml:trace xmlns:inkml="http://www.w3.org/2003/InkML" xml:id="stk13" contextRef="#ctx0" brushRef="#br0">3553 6144 184 0,'110'-59'71'1,"-65"30"-55"0,35-16 0 2,-38 24-5 5,23-8-12 0,16 0-1-1,20-3-13 1,21-2-6 0,12 5 12 0,15 0 6-7,5 0 5 6,10-1 6 0,3-1 3 0,2 2-2 1,4-3 0-1,3 5-3 1,-1 1-1-2,7 5-1 3,2 2 0-2,16 3-2 2,-10 6 1-3,10 2 0 2,-4 3 1-2,4 2-5 3,-7 3 1-2,-2 0-2 0,-4 3-2 1,-8-1 3-1,8-2 2 3,-2 0-2-5,-1 3 0 2,4-3 1 2,-1 2 2-2,4 6-3 1,-4 3-2-2,1 7-3 2,-3 4-1-1,-16-1 6 1,-2 3 2-2,-6-1 1 5,-10 7-2-4,4-1 3-1,-6 0 2 1,-9 10-2 1,-12 1 0 0,-9 8 1-2,-12 5 0 2,-12-6-2 1,-14 4-2-1,-1 9-2-2,-17 1 1 2,-19 3 1-1,-11 2 0 0,-18 3 2 2,-12-8 1-3,-18-3 1 2,-18-3 0-1,-20-2-5 2,-13-8 1-2,-20 0 0 1,-18 5 0-2,-9 3 0 3,-9 3 0-2,-12-6 0 0,-6 1 2 1,-3-7-1-1,-12-1-1 0,0-9-2 2,-14-5 1-1,-10-2 1-2,-9-9 0 2,-14 1 0-1,0-3 2 3,-16 0-1-4,-2-1-1 1,-12 1 1 0,0-2-1 1,-9-4 2-1,-12 1 1 0,0-3-1 2,-9 2 1-2,-3 1-2 1,0-3 2-1,-6-3-2 1,-3-5-1-1,-6 0 1 0,1-8-1 1,2-8 0 0,6-2 0-1,15-9 2 1,3 1 1 0,15-9 1-2,9-7 0 1,17-3 0 1,13-10 0-1,17-6 2 3,21-3 1-3,34-2-6 0,16-3-2-1,25 3 11 4,29-8 7-4,16-5 3 2,23-3 3-2,21-6-4 3,18-12-2-3,23-9-9 2,31 1-5-1,26-6-7 3,39-10 0-3,33 2-3-1,41 6 0 3,39-1-21-2,51 1-6 0,41 20-25 1,57 22-10-1,50 32-27 7</inkml:trace>
    </iact:actionData>
  </iact:action>
  <iact:action type="add" startTime="44525">
    <iact:property name="dataType"/>
    <iact:actionData xml:id="d14">
      <inkml:trace xmlns:inkml="http://www.w3.org/2003/InkML" xml:id="stk14" contextRef="#ctx0" brushRef="#br0">20760 9297 92 0,'-20'-5'35'1,"2"8"-27"0,-21 2 5 0,18-5 1 11,-12 0-10-11,-14 0-2 15,-13 5-2-8,-8 6 2-3,-10 2-3-4,-8 3 0 14,-6 3 1-14,-9-1 2 14,-7-5-1-8,-8-7 2-6,-6-6-2 13,-6-14-1-13,-3-12 1 14,6-14 1-14,3-13-1 13,9-10 2-13,12-6 7 0,9-8 3 13,11-7 9 2,13-9 4-15,20-2-3 0,16-3 0 12,17-16-12-6,18 0 0-6,15 3 2 0,14-3-5 12,13-2 0-12,20 8-15 14,16 20-6-14,20 22-9 18,21 19-1-10,21 28 10-3,18 30 7 5,11 26 4-7,4 18 2 3,-1 25 0 1,-11 23 2-1,-12 8-3 1,-21 3-2 0,-27 7 2-1,-26-7 2 0,-25-5 9 2,-23-4 3-4,-21-1 2 3,-18-4 4 0,-15-10-7 0,-12-11-2-1,-11-12-5 1,-16-4-2-2,-8-2-32 3,-10-3-13-1,-8-8-45 6</inkml:trace>
    </iact:actionData>
  </iact:action>
  <iact:action type="add" startTime="46763">
    <iact:property name="dataType"/>
    <iact:actionData xml:id="d15">
      <inkml:trace xmlns:inkml="http://www.w3.org/2003/InkML" xml:id="stk15" contextRef="#ctx0" brushRef="#br0">10896 10702 48 0,'-27'-13'19'0,"9"13"-15"1,-8 3 4 2,11-1-1 5,-9 1-3 1,-9 0-1-2,-5-1-1 0,-10-2 1-1,-6 0-2-5,-5-2-1 8,-7 2 5-8,-2-3 4 14,-4-2-1 1,-2 0 3-15,-3-1-4 0,-4 4 1 12,7 2-3-12,-1 0 0 14,4 0-1-14,2 0 0 13,-2 0 0-13,0 2 2 14,-4 1-1-9,-2 0 2-5,2-1-4 14,4 1 0-14,-6-3-3 13,2 0-1-13,1 2 5 14,-4 4 2-14,1-4-5 16,3 1 0-16,-4 0-3 0,1-1 0 12,-1 4 4-12,1 2 3 19,0-3 2-19,-1 0 1 13,1 0-2-13,-4 3-1 14,-2 3-3-14,0-3 3 0,-1 0 1 12,-2 0 0-12,-3 2-1 0,-3 4-3 13,-7-1-2-13,-2 0 1 14,-6 3 1-14,-27 0-3 20,9 0-2-20,3-6 4 0,0-4 1 13,3-4 8-13,9-2 4 13,6-2-1-13,2-4 0 14,7 1-5-14,3 0-3 13,5-3-2-13,1-3-3 14,6 1 3-14,5-1 2 14,1 3-4-9,8 3-1-5,4 2-2 13,2-2 0-13,7 2-29 14,2 1-14-14,7 2-37 14</inkml:trace>
    </iact:actionData>
  </iact:action>
  <iact:action type="add" startTime="50457">
    <iact:property name="dataType"/>
    <iact:actionData xml:id="d16">
      <inkml:trace xmlns:inkml="http://www.w3.org/2003/InkML" xml:id="stk16" contextRef="#ctx0" brushRef="#br0">7687 11176 88 0,'3'-24'35'1,"0"16"-27"0,3 3 5 0,-3 5 1 11,3-3-8-11,3 1-1 14,3-1-8-14,3 0 0 13,3 3-4-13,3 0 2 14,5 0-2-8,1 3 2-6,6 2-4 14,0 1 1-14,2-1 4 13,7 0 4-13,3 0 1 13,5 3-1-13,7 3-2 14,5-3 1-14,7 0-1 0,5 0 0 13,4 2-5-13,5 4 0 13,9-1-6-7,1 0 1-6,2 3 4 14,3 0 4-14,3 0 3 13,0-3 1-13,4-2 2 14,5-1 1-14,6-2-1 13,-6 3 1-13,3-1-7 14,0 1 1-14,3 2 1 14,0 3 1-9,3-3 3-5,3 0 1 14,3-2-4-14,0 0 1 14,3 2 0-5,3 0 0-3,-3 0 0 0,0 0 2 1,-6 1-1 0,0-1 2-2,-2-3-2 3,-4 1-1-2,24 2 1 1,-1-2 1 2,-5-3 1-5,-3 0 3 1,0 2-5 3,0 1-1-2,0 0 0 1,0 2 0-1,0 0 0 1,0-2 2-1,0-1-3 1,-3 3 0-1,3-2 1 1,6-3 0-1,-6 2 0 1,3 1 2-2,0 0-1 3,-3-1 2-2,3-2-4 1,0-3 0-1,0 1 1 1,-3-1 0 1,3-2 0-3,5-3 2 1,-2 0 8 1,3 0 3-6,0 0-2-1,0 0-1 15,3 2-6-15,3-2-1 13,3 0 3-13,5 3 1 14,1-3-3-14,0 3-1 14,3-3 8-14,2 0 2 13,7 2 5-13,3-2 3 14,2 0-9-14,4 0-2 13,3 3 0-7,-4 2 1-6,1 3-5 14,3 5-6-14,-1 6-3 3,4 2 2-3,-4 3 2 13,1 2-2-13,2 1 0 14,7 2-10-14,-3-3-5 14,-4 3-21 0,1 1-42-14,-1-1 10 14</inkml:trace>
    </iact:actionData>
  </iact:action>
  <iact:action type="add" startTime="55997">
    <iact:property name="dataType"/>
    <iact:actionData xml:id="d17">
      <inkml:trace xmlns:inkml="http://www.w3.org/2003/InkML" xml:id="stk17" contextRef="#ctx0" brushRef="#br0">12477 12793 108 0,'-12'-8'0'0,"-6"2"4"5,9 6 5 2,-9-2-5 1,-6 2 0 0,-8-3 0-1,-7 0 2 0,-6 3 3 2,-5 0 5-3,-4 3 1 4,-3 5 0-5,1 5 1 3,-4 3 0-1,-8 0-4 1,-4 3 0-1,-5-1-7 2,-6-2 1-8,-4-3 4 5,-5-2-4 1,-6-1-1 1,0-2-2-1,-1-2 0 0,-2-4-2 2,0 3 2-3,-3-2-4 1,9-6 0 1,2-4 3 0,1-4 1-1,3-8 10 1,2-7 6 0,7-3-4 0,6-6 2-2,2-2-10 2,7-5-2-1,5 5 1 1,13 0 1-2,5 3 1 3,9-1 2-2,6 3-3 0,10-2-2 2,8-3 0-2,9-3 1-1,9-7-3 3,11-4-2-3,13-4-3 3,12 2 1-2,11 0 3 1,16 3 1-1,8 0-4 1,9 2-1-1,10 6 1 3,8 2 0-6,6 0-2 4,3 3 2 0,6 0-1 0,9 8-2-1,3 8-2 1,6 8-1-1,3 15-3 1,0 19 1 0,2 14 0-1,-5 12 3 0,-9 6 4 0,-12 8 3 1,-11 8-2 0,-13 2 0-1,-15 1 3 1,-11-1 1-1,-16 3 1 1,-17 0 0-1,-15 1 0 3,-12-7 2-5,-15-1-1 2,-12-7 2 1,-15-4-4 0,-9-6-2-2,-5-7-3 3,-10-6 1-2,-5-6-10 1,-4-2-5 0,-2-2-91 5</inkml:trace>
    </iact:actionData>
  </iact:action>
  <iact:action type="add" startTime="64178">
    <iact:property name="dataType"/>
    <iact:actionData xml:id="d18">
      <inkml:trace xmlns:inkml="http://www.w3.org/2003/InkML" xml:id="stk18" contextRef="#ctx0" brushRef="#br0">7750 15438 104 0,'6'-7'38'1,"-3"4"-29"0,0 3 1 2,-3 0 2 5,0 0-10-1,0 0-1 0,0 0-6 2,0 0-1-2,-3 0 11 1,-3 0 9-1,0 0 2 0,-6 0 0 1,0 0-4 0,-6 0-2-1,-3 3-6 1,-5 2-3-1,-7-3 0 2,-6 4-1-8,-6-4 2 6,-5-2-3 0,-4 0 0 2,-2-2 1-4,-4-1 0 2,-2 0 0 1,-4 3 0 0,1 3 0-1,-1 2 0 0,-2 1 4 0,2-1 2 1,1 0 0 1,-4 1 1-3,1-6 2 3,2-3 5-2,1-5-4 0,-1 0 0 0,1-3-9 1,-1-2 0-1,4-3-3 2,5 3 0-3,7 3 2 3,-1-1 2-1,7 0 8-1,2 3 3-1,3 0-2 2,3 3-1-1,4 0-6 1,2 0-1-1,6-1-1 1,3 1-2-1,3 0 7 1,7-1 5-1,2 1 5 3,3-3 2-5,3-2-6 3,3-6 0-1,3-3-10 1,3-5-2-1,3-2-8 1,-6-8-3-1,0-11-1 1,-3-11 1 0,0-7 8-1,-3 2 3-1,0 5-6 3,-3 3-2-2,0 0 2 0,0 6 2 1,0-1-7 0,-3-2-1-1,-3-1-1 1,0 4 0-1,0 2-4 3,-3 5-1-5,3 6 10 3,0 5 3-1,3 5 8 1,4 5 5-1,-1 3 1 1,3 6 4-1,0 2-7 2,3 0-4-1,3 3-2-3,6 2-1 2,5 3 0 2,7 0 0-1,6 3 0 0,6-1 2-1,5 4 1 0,7-4 1 0,9 1-2 1,8-3-2-1,13 0-2 4,2 3 1-6,9-3 1 1,-2 0 0 3,5-3 0-2,0 0 0 1,1 1 0-1,-1-1 2 0,0-2-3 1,0-3 0 0,-2 0 1-2,2 3 0 2,-6-3 0 0,-5 2 2-1,-4 1-1 1,-2 0-1 0,-7 2-2-1,-2 0-1 0,-4 3 2 1,-5 0 2 0,-7 0-2 1,-5 3 0-3,0 0-1 1,-4 2 0 1,-2 0 2 0,-6 3 0-1,-3 0 0 0,-3 3 0 0,-4-1 0 1,-5 4 0 1,0 4-3-3,-3 9 2 2,-3 7 5 0,0 8 2-1,-3 6 2 1,0 2 2-2,0 3-3 2,0 8 1 0,0 2-1-1,0 1 1 1,3-1 2 1,-1 1 4-3,4-6-6 2,-3-2 0-2,3 5-2 2,0-3-1 0,-3 0-3 0,0-5 1-1,-3-8-2 1,0-5-1 0,-3-9 3-1,0-4 0 0,-3-6 1 0,-3-2 2 0,0-6-3 2,-3 0-2-2,-6-2 0 1,-3-4 1-1,-3 1-1 1,-6-5 2-1,-5-3-4 1,-7-3 0-1,-3 1-12 1,-2-1-7-1,-7 0-29 1,0 1-11-2,-5-3-51 9</inkml:trace>
    </iact:actionData>
  </iact:action>
  <iact:action type="add" startTime="66819">
    <iact:property name="dataType"/>
    <iact:actionData xml:id="d19">
      <inkml:trace xmlns:inkml="http://www.w3.org/2003/InkML" xml:id="stk19" contextRef="#ctx0" brushRef="#br0">13917 16095 192 0,'39'-22'71'1,"-24"17"-55"0,0 0 13 3,-9 5 2 4,0 0-16 0,0 0-3-2,-6 0-13 3,0 5-4-2,-6 3 3 1,-9 8-2-7,-12 5 2 5,-21 3 2 2,-20 0 2-1,-30-6-1 1,-21-4 2-1,-18-9-7 1,-12-5-1 1,-6 0-5-3,3 0-1 1,6 0 3 1,15-3 5 0,15 3 2 0,18 0 3-2,12-2 21 1,20-1 12 1,16 0-1 0,11-2 1-1,12-6-3 2,9-10 0-3,9-8-15 3,9-13-8-3,6-14-16 3,3-21-9-3,6-2-5 2,3-3 0-2,3 0 10 2,0-5 5 0,3-1 3 0,-4 4 1-1,4 10 2 1,-3 0 0-1,-3 2-3 2,-3 6 0-3,-3 5-3 1,-3 6-1 1,-3 10 4 0,0 10 1-1,-3 9 6 1,-1 5 5 0,1 5 1-1,0 2 2 0,9 7-4 1,6 4 0-1,12 6-3 1,15 4 0-1,11 4-1 2,16 0 0-3,14 2-5 2,12-3-1-1,9-2-2 2,15 0 0-2,3 0-2 1,3-2 1-2,0 4 1 3,-3 1-1-3,-6 5-1 2,-14 5 1 0,-10 5 5 0,-12 11 2-1,-5 14-3 0,-13 20 1 0,-8 14 6 1,-13 7 4 0,-11 9 6 0,-12-3 2-2,-9-8 2 2,-6-11 0 0,-3-5 0-1,-3-5 2 1,0-3-12 0,3 0-3-1,3-5-3 1,3-3 2-2,-1-7-8 3,4-7 0-3,0-6-18 3,0-4-4-3,0-5-54 2,3-5-24-1,6-6-31 8</inkml:trace>
    </iact:actionData>
  </iact:action>
  <iact:action type="add" startTime="68350">
    <iact:property name="dataType"/>
    <iact:actionData xml:id="d20">
      <inkml:trace xmlns:inkml="http://www.w3.org/2003/InkML" xml:id="stk20" contextRef="#ctx0" brushRef="#br0">4696 16245 176 0,'0'-13'68'1,"0"8"-52"0,0-3 6 3,0 5-1 5,0 3-9-2,0 0 1 0,0-2-6 1,-6-1-2-2,-3 0-2 4,-3-2 0-9,-9 0 0 3,-8-3-1 5,-7 3 1-2,-3 2-2 1,-9 3-1-2,4 3 3 3,-7 2 2-2,4 0 2 1,-4 0 3-2,0 1-3 3,4-1 1-1,5-2-5-1,6-1 0 2,7 1-14-3,2-3-6 0,9 0-150 19,33-11 54-18</inkml:trace>
    </iact:actionData>
  </iact:action>
  <iact:action type="add" startTime="68681">
    <iact:property name="dataType"/>
    <iact:actionData xml:id="d21">
      <inkml:trace xmlns:inkml="http://www.w3.org/2003/InkML" xml:id="stk21" contextRef="#ctx0" brushRef="#br0">5782 16275 204 0,'30'-8'77'1,"-21"2"-60"0,0-4-1 3,-9 7-1 5,0-2-13-3,0-1-1 2,-12-1-1 0,0-1 0-2,-3 0 0 4,-6 2 6-9,-2 4 6 5,-7-1 7 1,-3 3 5 0,-6 0-3 1,-5 3-3-1,-7 2-10 1,1 0-5-2,-1 1-5 2,0-4 1 0,7 1 3 1,-1-3 1-3,6 0-1 2,4-3-2-1,5 1 1 1,3-1-1-1,3 0-11 1,6-2-5-7,4 0-39 0,8-3-16 14,9-8-29 1</inkml:trace>
    </iact:actionData>
  </iact:action>
  <iact:action type="add" startTime="69073">
    <iact:property name="dataType"/>
    <iact:actionData xml:id="d22">
      <inkml:trace xmlns:inkml="http://www.w3.org/2003/InkML" xml:id="stk22" contextRef="#ctx0" brushRef="#br0">6583 16084 252 0,'3'-5'96'1,"-3"5"-75"0,-9 0-10 0,3 0-10 0,-9 0-4 10,-6 0 1-10,-5-3 2 14,-13 0 0-14,0 1 0 13,-2 2 4-13,-1 0 2 4,3 2 0-4,0 1 1 14,1 0-4-14,-1-1-2 14,6 1 0-14,7 0-1 13,2-1-16-13,6-2-4 14,6 0-34-14,3 0-13 14,6-2-18 0</inkml:trace>
    </iact:actionData>
  </iact:action>
  <iact:action type="add" startTime="69403">
    <iact:property name="dataType"/>
    <iact:actionData xml:id="d23">
      <inkml:trace xmlns:inkml="http://www.w3.org/2003/InkML" xml:id="stk23" contextRef="#ctx0" brushRef="#br0">7512 16179 252 0,'15'-8'93'1,"-18"6"-72"-1,-6-6-17 1,-3 2-13 0,-15-4-8 11,-15-6 2-5,-8 0 0-6,-7 3 2 13,1 5 7-13,-1 0 1 0,3 5 1 13,7 1 5-13,8-1 3 14,3 3 8-14,7 0 2 13,2 0-5-13,6 0-3 14,6 0-56 1</inkml:trace>
    </iact:actionData>
  </iact:action>
  <iact:action type="add" startTime="69734">
    <iact:property name="dataType"/>
    <iact:actionData xml:id="d24">
      <inkml:trace xmlns:inkml="http://www.w3.org/2003/InkML" xml:id="stk24" contextRef="#ctx0" brushRef="#br0">8306 16155 256 0,'3'-7'96'1,"-6"4"-75"0,-5-2-10 0,2 2-8 11,-9 0-5-11,-9 1 1 20,-3-1 1-14,-3 3 0 0,1 3 0 2,2 2-5-8,3 3 1 3,3 0-31 5,6 2-12-3,6 1-47 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08:40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80">
    <iact:property name="dataType"/>
    <iact:actionData xml:id="d0">
      <inkml:trace xmlns:inkml="http://www.w3.org/2003/InkML" xml:id="stk0" contextRef="#ctx0" brushRef="#br0">11232 6604 256 0,'-6'19'96'3,"-8"-1"-75"-2,-22 14 1 1,15-19-5 5,-12 3-12 1,-17 0-3-1,-16 0-4 0,-20-3 1 2,-3 0 1-3,-7 3 0-5,-2 3 0 7,-6 7-3-1,0 0 2 1,-6 4 14 0,-9-4 6-2,-12 3 2 11,-3-2-1-16,-6-4-6 3,-3 1-4 4,0-5-5 2,0-3-4-2,-3-8 2-1,6-6 2-1,3-7-2 3,4-6 0-2,2-7 1 1,0-6 0-1,3-10-2 3,3-6-2-5,3-8 1 4,2-5 1-4,4-5-1 5,9 0 2-4,6-3 0 3,15-2 3-4,8-6 1 5,10 3 3-3,8-1 1 1,10 1 3-2,5 0-1 2,9 0 2-1,10-5-4 1,8 2-1-2,12 0-9 2,15-2 0 0,14-17-3 0,19 4-2-1,18-6 3 2,17 0 0-3,39-24 1 2,21 5 0-1,24 6-7 1,20 16-3 0,19 13-3-1,17 18 0-1,18 9 2 2,15 23 2 1,3 13-3-3,0 22-3 1,-21 13 11 2,-11 23 6-3,-22 11 9 1,-20 14 3 0,-21-1 1 1,-22 14 1 0,-19 8-6-1,-22 7-4 1,-21-7-1 1,-11-3 1-3,-19-3-3 1,-17-2 0 0,-6-22 1 1,-21 19 2-1,-9-16-1 2,-12-2 0-3,-6-9-6 2,1-7 1 0,-1-6-13-1,6-10-5 0,6-11-34 1,6-7-16 0,3-22-89 7</inkml:trace>
    </iact:actionData>
  </iact:action>
  <iact:action type="add" startTime="7461">
    <iact:property name="dataType"/>
    <iact:actionData xml:id="d1">
      <inkml:trace xmlns:inkml="http://www.w3.org/2003/InkML" xml:id="stk1" contextRef="#ctx0" brushRef="#br0">10753 5458 332 0,'24'-16'126'1,"-15"14"-98"0,9-11-23 4,-6 7-16 1,6-7-10 1,8 3 2 1,7-4 6 0,6 1 4-1,11-3 5 1,10-5 2-7,8-3 2 4,10-2 2 4,8-3 3-1,9 0 4 0,10-11 5-2,2-2 1 2,9-1 3-1,9-2-8 0,0 6-1 1,9-12-5 0,9 4-1 0,5 2 1 0,10-3 0-1,6 0 2 1,0 6 1-1,8-6 5 1,7 11 3-1,8-2-4 0,4 4 1 0,-1 6-1 1,10 3 3 0,2 5-7-1,7 2-4 0,5 11-2 1,3 3-1 0,3 7 0 0,1 4 0-2,-7 7 0 3,0 0 2-3,-11 6-3 2,-13-1 0 0,-5-5 3 0,-19 1 3-2,-11-4 0 3,-18-2 2-2,-12-5-2 1,-15 0 0-1,-8-3-3 0,-16-3 1 1,15-5-26-1,-21 0-12 1,-11-5-29-1,-13-3-9 1,-8 0-70 6</inkml:trace>
    </iact:actionData>
  </iact:action>
  <iact:action type="add" startTime="7955">
    <iact:property name="dataType"/>
    <iact:actionData xml:id="d2">
      <inkml:trace xmlns:inkml="http://www.w3.org/2003/InkML" xml:id="stk2" contextRef="#ctx0" brushRef="#br0">16796 4233 300 0,'-6'29'112'0,"12"-23"-87"1,9 7 4 4,-4-5-4 3,10 8-15 0,6-3-3-1,15 13-4 2,8-4 0-1,13 1-2-2,2 4-3-5,1-1 1 5,-4 3 1 2,-2 1 2-1,-10 1-3 1,-5-4 0 0,-9-1 1 0,-9 1 2-1,-13 2 10 1,-14 3 7-1,-11-1 3 1,-19 4 4-2,-15-4-8 2,-11 1 0-1,-7 0-13 2,-5-3-3-3,-1 0-2 3,-2-8 0-3,2 3-3 2,7 0 2 1,8 5-61-3,13-8-25 1,26-2-69 9</inkml:trace>
    </iact:actionData>
  </iact:action>
  <iact:action type="add" startTime="10028">
    <iact:property name="dataType"/>
    <iact:actionData xml:id="d3">
      <inkml:trace xmlns:inkml="http://www.w3.org/2003/InkML" xml:id="stk3" contextRef="#ctx0" brushRef="#br0">16620 4125 184 0,'6'-3'71'1,"-6"6"-55"0,3 0-5 3,0-1-5 4,3 3-6-2,3-5 2 3,3 3-3-2,6 0 0 1,5 5 1 0,10-3 0-7,9 8 0 4,8 11 0 4,13 5 0-2,2 11-5 1,4-3 1-1,-1 5 2 0,1 1 1 0,-1-4 3 2,-5-2 1 0,-4-5 5-3,-2-3 3 1,-4-8 11 1,-2-5 6-1,-6-3 1 1,-7-2 0-1,-5 0-8 3,-6-4-2-5,-9 7-14 2,-6 2-5 1,-9 7-3 0,-9 6 2-1,-9 3 0 1,-9 5 1-1,-6-8 2 1,-8 0 1 0,-7-2-1-1,-6-3 1-1,-8-3 0 2,-4 0 3 0,1 3-5-1,-1 0-1 1,-2 2 2-1,5-2 1 2,4 0-1-1,-1-3 1-2,3-3-2 3,10-2 2-3,8-5-2 1,6-6 2 0,15-21 9 8,10-13-9-6,5-8-3-2,5-16 0 1,4-13 1 0,0-19 9-2,-3 1 5 1,-3-6-5 2,-3 10-3-2,-3 6 2 1,0 11 2-1,0 10 0 1,0 8 3-1,0 13-5 0,0 6-3 1,0 2-6 2,0 8 0-5,-2 11-2 3,2 10-2-1,0 8 3 1,6 14 2-1,5 7-20 0,7 22-9 1,9 28-132 8</inkml:trace>
    </iact:actionData>
  </iact:action>
  <iact:action type="add" startTime="25296">
    <iact:property name="dataType"/>
    <iact:actionData xml:id="d4">
      <inkml:trace xmlns:inkml="http://www.w3.org/2003/InkML" xml:id="stk4" contextRef="#ctx0" brushRef="#br0">1707 5953 232 0,'0'-5'88'0,"0"7"-69"1,0-2 8 4,0 0 1 3,3 0-13 0,3 0-3 0,-6 0 1-1,3 0 2 0,-3 0-8 1,0 0 0-7,0 0 0 6,0 0-6-1,-3 0 0 2,-3 3-1 0,-3 0 0-1,4 2 2 2,-10 0 1-3,6 3 3 2,-3 0 1-1,0 5-1 2,0-2-1-4,3 2-1 4,-3 3 0-2,3 3 2 1,-9-1 1 1,6 3 1-3,1 1 0 2,-4-1-2 0,3 0 1-1,3 0-4 2,0 3 0-3,3 2-3 1,-12 6-1 0,6 2 1 1,-3 6 2-1,0 5 1 2,-5-3 1-2,2-2-5 1,0 0 1 0,3-3 2-1,-6 0 1-2,6 3-1 4,3 2 1-2,0 6 4 0,1-1 4 1,2 6-6 0,0-5-1 0,0-1-2-2,6 1 1 2,-3 0-4 2,6 2 0-5,6 5 1 2,-6 4 2 2,9-1-1-2,-6-3-1 0,6-4 5 1,-6-4 4-1,3-2-1 1,-1 0 3 0,1 3-6-1,3 7-1 0,-6 6-4 1,3 3-3-1,-6 2 2 1,0-5 2 0,0-6 0 0,-9 4 2-1,3-1 0 0,-3 0 1 0,-2 0-2 2,-4-2 1-2,-3 2 0 0,-3-8 3 0,0-2-5 1,0-3-1 0,-5 2-2 0,2 1-2-1,-3 2 3 1,6-2 2 0,3 0 0-2,3 2 2 1,-2-10-2 1,5-3-1-1,6-6 1 1,3-4 1-1,3-3-1 2,3-3 2-2,3-5-2 1,3 0 2-1,-1-3-2 2,-2 3-1-3,3 0-2 0,0 2 1 3,0 3 1-2,0 3 0 0,0 5 0 1,-6 3 0 0,6 5-3-1,-9 3 2 2,3-6 1-3,3 3 2 1,-6-5-3 2,0 0 0-3,0-3 1 3,3-3 2-2,6 1-1 1,-9 4-1-1,0-4-2 0,-6-1 1 1,3 1 1 0,0-1 0-1,3 1 0 0,-9-1 0 1,9 1 0 0,-6-1 2-1,3-2-1 1,0-3 2-1,-3 0-2 1,3-2-1-1,-3 4 3 1,3-1 0-1,3-1-4 0,-9 3 1 0,6 5 0 2,3 8 0-2,-9 13-3 0,0 8 2 1,-2 6 1 0,2 5 2-1,-3-6-3 1,-3-2 0-1,9 0 3 0,-3 0 3 1,3-1-2 0,3 1 0-1,3 5-1 1,9 1-2-1,0 4 3 1,-3 8 0 0,3-2-1-2,0-5-2 2,0-6-2 0,0-5-1-2,-6-11 2 3,2-5 2-2,-2-5 2 1,9-6 1-1,6 0 0 1,6 1 0-1,12 2-2 1,5 2 1-1,4 1 4 0,3-3 6 1,-1 3-12 0,-2-3-2-1,-3-3 2 1,-7-2 3-1,-2-6-3 0,0-4-1 1,-6-6 0 0,-7-3 0-1,-8-3-16 0,0-2-6 0,3-2-20 2,-9-4-9-3,3-2-19 3,-3 0-8-2,3-2-35 8,-9-12-51-6,3-9 52-3</inkml:trace>
    </iact:actionData>
  </iact:action>
  <iact:action type="add" startTime="26887">
    <iact:property name="dataType"/>
    <iact:actionData xml:id="d5">
      <inkml:trace xmlns:inkml="http://www.w3.org/2003/InkML" xml:id="stk5" contextRef="#ctx0" brushRef="#br0">1794 11382 300 0,'9'29'112'0,"-12"-18"-87"1,-18 5 2 5,9-5-6 1,-18-1-14 0,-11-5-4 0,-16 3-5 2,-6-2 1-3,-8-4 1 2,-9-2 0-7,-1 0 2 5,10-2-8 3,-1-1-3-1,10 0-22 1,2-7-7-3,4-14-85 8</inkml:trace>
    </iact:actionData>
  </iact:action>
  <iact:action type="add" startTime="27217">
    <iact:property name="dataType"/>
    <iact:actionData xml:id="d6">
      <inkml:trace xmlns:inkml="http://www.w3.org/2003/InkML" xml:id="stk6" contextRef="#ctx0" brushRef="#br0">1606 9356 284 0,'-9'0'107'1,"-3"5"-83"0,-17 0 8 3,17 1 1 5,-3 1-15-3,-6 1 0 2,-12 3-6 0,-8 2-2-1,-10-2-6 1,-17-1-5-7,-1-2 0 4,4-5 1 3,-7-6 2-1,1 1-6 3,5-4-1-2,13 1-34 0,2 0-13-2,0-3-60 7,10-5-48-3,11-6 60-4</inkml:trace>
    </iact:actionData>
  </iact:action>
  <iact:action type="add" startTime="27608">
    <iact:property name="dataType"/>
    <iact:actionData xml:id="d7">
      <inkml:trace xmlns:inkml="http://www.w3.org/2003/InkML" xml:id="stk7" contextRef="#ctx0" brushRef="#br0">1829 6771 316 0,'0'-14'118'0,"-5"12"-92"1,-10-1 4 7,0 3-5-3,-12 0-11 3,-12 0 2-2,-17 0-5 2,-10-5-1-1,-20-3-6 1,-6 5-5-7,5-2 0 6,10 0 1 2,8-3 2-1,13 0-1-1,8 0-1 0,10 3-21 1,8-1-9 0,6 1-42-1,3 2-19 0,9 3-32 7</inkml:trace>
    </iact:actionData>
  </iact:action>
  <iact:action type="add" startTime="44588">
    <iact:property name="dataType"/>
    <iact:actionData xml:id="d8">
      <inkml:trace xmlns:inkml="http://www.w3.org/2003/InkML" xml:id="stk8" contextRef="#ctx0" brushRef="#br0">21832 7112 148 0,'-71'-3'55'1,"14"3"-43"0,-44-2 12 2,50-1 5 5,-26-2-6-1,-24-6-1 1,-21-10-10 1,-30-11-5-3,-9-10-4 2,-21-14-3-7,-5-10 3 6,-18-10-2 0,5-7 2 1,1-9-2-1,5-3-1 0,4-6 5 1,5-13 4 0,12-5 4 0,10-5 4-1,11-11 0 1,9-5 1-1,24 0-7 1,18-6-2-2,17-7-1 2,19-1 2-1,17-21-3 1,13 6-2 0,11-11-2 0,9 0-3-1,12-8 3 1,9 6 0-1,12-3-1 0,15-3 1 1,14 11-2-1,16-6-1 0,17 6 1 1,15-3-1-1,15 3 0 1,15 15 0-1,12 3-3 1,18 3 2-1,9 11 1 2,11 2 2-3,16 5-1 3,11 9-1-2,7 12-2 0,11 19-1 1,12 24-5 0,3 16-2-1,51 13 2 0,-6 32 3 1,-12 26-2-1,-6 40 0 3,0 24 1-5,-12 21 2 2,-6 39-7 2,-9 19-3-2,-12 35 10 0,-12 23 4 1,-17 22 5 0,-18 33 4-2,-25 9-6 3,-32 3-2-2,-26 12-3 1,-25-15 0-1,-26 3 2 0,-18-1 0 0,-21-21 2 1,-21 3 1 0,-24-24-1-1,-20-2-2 1,-19-24 5 0,-23-9 1 0,-27-20 0-2,-21-27 1 1,-32-16-4 1,-10-21 0 0,-23-15 1 3,-6-15 0-6,-12-12-13 4,2-11-7-3,79-23-93 8,-93 18-55-6,41-16 70-1</inkml:trace>
    </iact:actionData>
  </iact:action>
  <iact:action type="add" startTime="56208">
    <iact:property name="dataType"/>
    <iact:actionData xml:id="d9">
      <inkml:trace xmlns:inkml="http://www.w3.org/2003/InkML" xml:id="stk9" contextRef="#ctx0" brushRef="#br0">4598 11938 112 0,'9'3'44'3,"-9"-6"-35"-2,0 3-2 0,0 0-3 7,0 0-4 0,0 3 2-1,-3-1 3 1,-3 1 4 0,3 0 0-1,-9 2 0 0,3 0-1 2,-3 0 2-3,-3 3 4 3,-3 6 3-2,-6 2-9 2,-2 2 2-8,-7 3 1 4,-6 0 0 2,-3 3 1 0,-2 0 0 4,-4 0 0-6,-2 2-6 3,-4-2-2-1,-8 0 4 2,-7-3 5-3,1-2-5 2,-4-4 0-1,-2-1-4 2,-7-4-1-3,1 1-1 1,-6-1 1 1,2-2-2-1,1 0 2 1,-3-5-4 0,-1-3 0-1,-2-3 3 1,0 1 1 0,2-4-1-1,1-7 1-1,0 0-2 2,0-6 2-1,2-2-2 2,1-3 2-2,-4 1-4 0,4-1 0 0,0 0 1 1,2-2 2 0,1-1-1 1,9 3 2-3,-1 0-2 1,7-2 2 1,2 0-4 0,10-4 0-1,-4 1 3 1,12-2 1-1,4-6 3 1,2-3 1 0,9 0-1-2,9 0-1 2,1 1 1 0,2-6 1-2,6-3-3 3,6-5-1-2,3 0-1 1,6-2-2-1,6 2 1 1,6 0 1-1,6 3-3 2,2 2-2-3,7-2-3 1,3-1 1 1,3-1 5-1,5-1 2 1,-2 0 0 0,3 0-2-1,-1 0-2 1,10 3 1-1,-6-3-1 1,5 2 0-1,7 4 0 1,2-1 0-1,7 3 2 1,5 3 2-1,10 5-3 1,5 2-2-1,6 6-7 1,3 11-2-1,13 2 0 1,2 5 0 0,3 9 4-1,-3 2 3 0,12 5 3 1,-9 8 1-1,-3 3 1 1,-6 5 0-1,-2 6 0 1,-4 2 0 0,-3 3 0-1,3 5 2 1,-5 2-3-2,-4 1-2 1,-6 2 2 2,-5 6 2-2,14 10 0 1,-21-2-1-1,-8 2 1 1,-10-5-1-1,-8-6 2 2,-9 4 1-3,-1-1 1 2,-8 6 0-1,-3 2 0 0,-3 0 2 1,-3 0-1 0,-6 0 0 0,-9-7 3-1,-3-4 3 0,-3-2-4 1,-3 0-2 0,-3 3 2-1,-3 0 0-1,-3-3 3 3,0-3 1-1,0 0-1-1,-6 1-1 0,4-9-5 1,-1-2-1-1,3-6-1 2,0 1-2-3,0-4-21 3,6-1-9-2,-3 1-67 6,12 4-66-5,12-9 46 0</inkml:trace>
    </iact:actionData>
  </iact:action>
  <iact:action type="add" startTime="57588">
    <iact:property name="dataType"/>
    <iact:actionData xml:id="d10">
      <inkml:trace xmlns:inkml="http://www.w3.org/2003/InkML" xml:id="stk10" contextRef="#ctx0" brushRef="#br0">4937 10258 80 0,'-36'5'33'1,"12"8"-26"0,-32 9 14 4,26-9 3 1,-12 3-10 5,-17 2-3-7,-18 6-9 4,-10 0-2-1,-11 2 0 1,-9 1 2 1,-12 2-1 0,0-5 2-2,-3-1-2 0,-6-1-1 1,0-1 1-1,0-5 1 1,0 0 3-1,-3-6 2 3,0-5 8-5,0-7 4 2,9-9-9 1,-6-7-1-7,6-9 1 4,6-7-6 3,6-3 0-1,2-6-2 2,7 1 1-3,9-3 0 2,9 0 3-2,11-2 1 3,4-6 1-3,14-6-2 3,3 1 1-1,13-3-2-1,8 1 2 1,9-1-4 0,9-5 0-2,0-9-1 1,6 1-2 0,6 3 1 2,6 2 1-2,-3-5 1 1,9 3 1 0,6-3-5-1,6-1-1 0,6 9 1 2,5 5 2-3,10 3 0 2,6 3-1-1,17-14-2 1,4 8 1-1,8 0 1 1,0 6 0-1,7-1 0 1,8 3 2 0,9 5-3-1,0 9 0 3,12-1 3-6,0 0 1 4,12 3-4-1,3 6-1 1,0 2 1 0,3 2 0 0,0 3 3 0,3 3 1-1,6 5-4 1,-6 0 1-2,3 3-2 2,9 0 0-1,-6 5 2 1,8 5 0-2,10 6-3 3,-9 8 2-2,-12 4 1 1,-3 9 2 0,-9 11-3 0,-15 2 0-1,-9 5 1 0,-18 8 0 0,-11 14 2 2,-13 5 3-2,-5 5-2 1,-16-6 0-2,-5 4-3 2,-12 10-1-1,-9 8-1 2,-12 2 0-2,-9-2 6 0,-12 0 5 0,-9 8-3 1,-6-8-1-1,-8-2-2 2,-4-14-3-3,-20-14 5 2,-7-4 1 0,-14-3 6-1,-6-5 5 0,-1-6-9 1,1-2-2-1,-3-3-6 1,3-3-1 0,2 0-4 0,4-4-1-1,3-7-88 7,8-7-63-5,22-26 56-2</inkml:trace>
    </iact:actionData>
  </iact:action>
  <iact:action type="add" startTime="63774">
    <iact:property name="dataType"/>
    <iact:actionData xml:id="d11">
      <inkml:trace xmlns:inkml="http://www.w3.org/2003/InkML" xml:id="stk11" contextRef="#ctx0" brushRef="#br0">16927 15753 256 0,'23'-18'96'0,"-11"-1"-75"1,-6-5-5 3,-6 17-7 4,3 1-13 1,-3 1 1-2,-3 0-1 0,-6 5-1 1,-12 2 4-1,-11 9 0-6,-19 7 3 6,-20 9-3 0,-22 7-2 0,-23 1 2 2,-27-1 0-2,-17-2 1 1,-19 0 2-1,-8-6 1 1,-7 0 3 0,1-2-3-1,-1 5-2-1,10 0 0 2,-4 6 1 0,-2 2 5 0,-1 0 6-1,-2-5-3 0,-1-3 0 1,1-5-6 1,11-3-3-3,9-3 2 2,13-2 0-1,14-3-1 0,18 1-2 1,18-4-2 0,18-2-1-1,14 0-7 0,19-3-4 0,11 1-17 1,12-4-7 1,6-2-18-3,10 0-5 1,8 0-18 8</inkml:trace>
    </iact:actionData>
  </iact:action>
  <iact:action type="add" startTime="64136">
    <iact:property name="dataType"/>
    <iact:actionData xml:id="d12">
      <inkml:trace xmlns:inkml="http://www.w3.org/2003/InkML" xml:id="stk12" contextRef="#ctx0" brushRef="#br0">12864 16142 132 0,'32'-45'52'1,"-8"24"-41"0,6-8 9 1,-15 16 2 6,0-6 2 0,3-5 5-1,-1-2-2 1,1 2 1-1,0 0-16 1,-3 3 2-7,0 3 2 7,-3 2-6-3,0 3-1 2,0 2-5 2,-3 3-1-2,-1 0-1 1,-2 3-2-1,-6 5 1 0,0 5 1 1,-9 8 1-1,-8 6 1 1,-10 7-2 1,-9 6-2-4,-6 0 1 5,-5 5-1-2,-4-3 0 0,-5 3 0-1,-4 0 2 0,-2 0 1 0,-4-2-1 1,4-3 1 1,5-3-2-3,3-3-1 2,13-5 3-1,8-2 0 0,9-3-1 2,12-3 1-2,9 3 9 1,15 2 7-1,21 1-6 2,15 2-2-4,23 3-6 5,12 8-4-5,22-3-7 3,17 5-4 0,15 8-19 0,23 9-6-1,25 7-44 0,14 8-19 1,19 5 3 7</inkml:trace>
    </iact:actionData>
  </iact:action>
  <iact:action type="add" startTime="72916">
    <iact:property name="dataType"/>
    <iact:actionData xml:id="d13">
      <inkml:trace xmlns:inkml="http://www.w3.org/2003/InkML" xml:id="stk13" contextRef="#ctx0" brushRef="#br0">10851 18015 160 0,'-41'-15'63'1,"11"4"-49"0,-21-2 7 3,28 8 2 4,-10-6-16 0,-9-8-4-1,-8-4-4 1,-10-4-3 0,-5-7 3-1,-4-9 2-6,1-7 2 5,-1-5-1 3,1-9-2-3,-4 1 3 3,1-6 2-3,2-5 2 3,1-8 3-2,8-6 8 0,10 4 3 1,8-4-4 0,9-4-2-1,10-9 2 3,8-5 1-5,9-7-9 2,6-14-3 1,9-3-9 0,11 0 0-1,10-5-4 1,9 0 2-1,9 3 1 1,11 0 2 0,7 5-1-1,8 3-1 0,9 4-2 1,10 1-1-2,-1 3-1 3,12 5 0-2,6 8 0 1,3 7 0-2,9 6 5 3,3 6 1-2,12 12-1 1,3 14 2-1,9 16-1 0,3 18 0 1,6 16 2 0,8 16 0-1,-8 13 0 1,3 16 2-1,32 21-6 0,-14 27 1 1,-7 26-1-1,-5 16 2 1,-12 35-1 0,-12 10 1-2,-9 23 2 2,-15 4 2 0,-21 18-1-1,-21 2 2 1,-26 12-2-1,-21-9-1 0,-24-3 1 2,-24-17-1-2,-24-15 0 0,-20-15 2 1,-13-26-1-1,-20-24 2 0,-24-17-2 1,-3-12 2-1,-12-8-2 2,-12-9-1-1,0-7 7-1,-11-5 3 1,-7-19-3-2,-9-19 1 1,-11-21-5 2,-1-20 0-2,-5-25-1 0,11-18 1 0,9-8-29 1,13-19-9 0,11-24-67 7</inkml:trace>
    </iact:actionData>
  </iact:action>
  <iact:action type="add" startTime="90451">
    <iact:property name="dataType"/>
    <iact:actionData xml:id="d14">
      <inkml:trace xmlns:inkml="http://www.w3.org/2003/InkML" xml:id="stk14" contextRef="#ctx0" brushRef="#br0">7160 6980 236 0,'-2'-3'90'0,"-1"-2"-70"1,-6-1-7 4,3 6-10 4,-3-2-4-2,-6-1 2 1,-12-2 0-1,-6 0-1 1,-5-6 1-1,-13-2-10-6,-3 0-2 5,-5-1 6 2,-13-2 4-1,-5-2 4 1,-9-1 1 0,-12 1-5 0,-13 2-1 0,-14-5 5-1,-12 8 3-1,-8 2 3 2,-10 6 5-1,-9 5-4 2,-6 0 2-2,-11 5-3 1,-7-2 0-1,-8-1-3 2,-18-2 1-3,-10 3-4 2,-5-3 0 0,-3 3-3-2,0-3-3 2,9 2 4-1,2-4 3 1,13 2-1 0,-3 0-2-1,8 2 0 0,10 4-1 1,5-4 2 0,10 1 3-1,17 2-2 0,12-5-2 1,18-5 0-1,9-3-1 1,18 3 0-1,3-6 0 1,17 0 0-1,4-4 0 0,11-1 2 2,10-5 1-1,-4-9-1-2,13-1-2 1,2-4 1 1,12-4 1 0,7-9 3 0,8-8 2-1,3 1-8 0,6-6-4 2,3-8-6-2,-3-8-1-1,6-5-3 3,3 0 0-3,-9 3-1 3,-5-3 0-2,5-3-5 0,-15 1 1 1,3 7 6 0,-6 11 6-1,4 10 18 1,2 11 10-1,3 8 0 0,6 3-2 1,3 5-6-1,3 5 0 1,6 5-7 0,0-4-3-1,3 1-4 1,3 1-1 1,9 3-1-4,6-1 0 3,12 3 3-1,-1 11 0 0,22-3-2 2,12 8 2-3,8 0-1 3,18 8 0-2,13 0 0 1,14 3 0-2,12-1 2 3,12 1 2-2,11 2-1 0,-5-2-1 1,6-1 1 0,9 3-1-2,8-2-3 3,-2 2 2-2,6-8 3 0,5-2 1 2,4 2-1-2,5-10-2 0,1 2 1 1,5-2-1-1,4-3 0 2,-1 3 0-3,-2-6 0 3,-1 1 0-3,-8-1 0 1,-1-2 0 1,-2 8 0 1,-3 2 2-3,-7 6-1 1,4 5-1 1,2 2 3-1,-17 9 0 1,-3-11-6-1,-9 5 0 1,-12 5 1-1,-9-7 3 3,-15 0 0-4,-12-1-1 0,-9 1-2 2,-8 5 1-1,-16-3-1 2,-11 0 0-2,-10 6 6 1,-11-4 2-1,-9 7 4 1,-9 7 4-1,-7 10-2 2,-5 20 3-4,-3 7-4 3,0 18-1 0,0-23-6 0,-3 53-3-1,3-11 0 1,0-5 1-1,0 0-1 1,0-11-1 0,0-7 3-1,0-14 0-1,-3-11-1 3,0-7 1-2,-3-8-11 1,3-6-2-1,-3 1-44 1,3-1-16-1,9-2-47 8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10:32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924">
    <iact:property name="dataType"/>
    <iact:actionData xml:id="d0">
      <inkml:trace xmlns:inkml="http://www.w3.org/2003/InkML" xml:id="stk0" contextRef="#ctx0" brushRef="#br0">9444 3802 228 0,'5'-40'85'0,"-22"25"-66"1,-22-7-8 4,15 14-6 3,-15-5-5-1,-8-5 0 1,-13 4-3 0,-8 1 0-1,-10 3 2 0,-5 2 2-6,-12 2 2 6,-12 9-1 1,-18 0-2-1,-27 2 3 1,-21-2 0-1,-23 2 1 1,-28-5 0-2,-23 0-2 3,-17-5-2-2,-13 2-4 1,-15-5-2 0,3 3 3-2,1-3 3 3,-1 8-1-1,6 0 0-2,0 8 1 1,6 5 0 1,7 3 6 0,2 2 4 0,18-4-5-1,17-4-3 0,22-2-1 1,24-8 1 0,23-5 8 0,21-3 5-1,18-11-3 0,12-2-2 0,9-3-5 1,6-2-4-1,14-8-3 0,4-6 1 0,8-5-4 2,10-5 1-2,2-6-3 1,10-2 2-2,2 0 9 3,3-11 5-2,4-5-2 0,2-11-2 1,-12-13 2 0,1-8 0-1,-1-2-1 1,10-9 1-1,-4 6-2 1,3-2 0 0,7-4 3-1,-1-2 5 0,12 21-5 1,6 0-2-1,6 8-10 0,6 6-5 0,12 7 0 2,3 16 3-2,3 3-2 1,9 10 3-1,9 3 1 1,-1 14 2-1,22-1-1 0,12 11 1 1,17 7 2 0,21-4 0-2,18 10-3 3,24-3 0-2,24 9 2 1,23-4 2-1,31 1 0 0,14 2-1 0,18 6-2 1,12-3 1 0,5 5-1 0,13 1 0-1,15 2 0 1,6 0-2 0,11 5 0 0,7 0 3-1,11 0-2 1,3 6 1-2,4-1 2 2,-1 1 0 0,-12 7 0-1,-14 1 2 1,-15-6-3-1,-28 3 0 1,-17 2 1-1,-20-5 0 1,-25 3 0-1,-18-3 0 0,-17 6 0 1,-21-9 2 0,-18 1-3-1,-18 2-2 0,-21 11 6 1,-23-3 3-1,-19 21-3 1,-14 27-2 0,-12 15 8 0,-12 27 4-2,-7 24-6 2,-8 0-2 0,-3 8-3-1,-2-3-2 1,-4-23 1-1,-3-9 1 0,-3-10 1 1,0-6 1 1,-3-15-2-2,-3-8-2-1,0-6-19 3,-2-7-10-2,-1 4-51 0,-3 4-24 1,12-19 8 8</inkml:trace>
    </iact:actionData>
  </iact:action>
  <iact:action type="add" startTime="45248">
    <iact:property name="dataType"/>
    <iact:actionData xml:id="d1">
      <inkml:trace xmlns:inkml="http://www.w3.org/2003/InkML" xml:id="stk1" contextRef="#ctx0" brushRef="#br0">13001 3244 208 0,'-45'-13'77'0,"6"10"-60"1,-26-10 2 4,29 13-2 3,-24 0-7 1,-20-6 2-3,-24 1-7 2,-30 2-1 1,-18-2-2-2,-18 0-4-6,-14-3 1 5,-13 3 3 1,-11-3 1 0,3-3-1 2,2 3-2-2,4 3 1 1,14 2-1-2,19 3 0 3,17-5 0-3,18 0 0 2,27 2 0-1,17 3-5 2,28-5 1-3,17-1-29 2,21-7-13 0,21-3-45 9</inkml:trace>
    </iact:actionData>
  </iact:action>
  <iact:action type="add" startTime="45518">
    <iact:property name="dataType"/>
    <iact:actionData xml:id="d2">
      <inkml:trace xmlns:inkml="http://www.w3.org/2003/InkML" xml:id="stk2" contextRef="#ctx0" brushRef="#br0">10619 2765 208 0,'-12'-11'77'0,"-6"9"-60"1,-26-4-5 4,17 6-6 3,-18 0-2 0,-17 6 2-1,-7-4 2 1,-11 9 2-1,-6-3-5 1,-10 5 4-7,4 6 1 8,3-1-3-1,3-2 1 0,5 3-3-2,13-1 2 1,11 1 2 1,13 2 2-1,14 5 3 2,24 6 4-3,27 13 5 2,32 16 6-2,28 18-16 5,20 6-7-6,21-1-4 3,12 6-2 0,12 8-58-1,11 13-23 0,-5-2-47 6</inkml:trace>
    </iact:actionData>
  </iact:action>
  <iact:action type="add" startTime="52469">
    <iact:property name="dataType"/>
    <iact:actionData xml:id="d3">
      <inkml:trace xmlns:inkml="http://www.w3.org/2003/InkML" xml:id="stk3" contextRef="#ctx0" brushRef="#br0">13474 9086 196 0,'-27'16'74'0,"-6"-3"-58"1,-17 3-4 4,29-8-6 4,-15 0-4-3,-15-3 1 2,-11-2-1 0,-15-6 1-1,-13 0-2 1,-14-2-3-7,-15-3-1 6,-12 3 2 0,-15-3 0 2,-15 0-2-3,-8 0 0 1,-13-3 2 1,-8-2 2 0,-13 5 0-1,-11 0-1 1,-12 0 1-1,-9 3-1 1,-12 0 0 0,-9 2 0-2,-6 3 0 4,-6 3 2-5,-3 2 1 2,0 3 1 1,-12 0-5 0,1 5-1-1,-10 3-2 2,-6-3 3-3,-2 0 0 2,-7 3 1 1,0 0-3-2,1 0 0-1,5-3 2 2,3-2 2-1,4-3 0 1,8 0-1 0,9-3 3 0,6 3 0-1,9-3 3 0,12 1 3 0,6-4 0 3,18 1 0-5,9-3-5 3,11 0-1-1,4 0-3 2,12-3-1-2,-28 3-8 1,28-10-2-2,32-6-1 2,15-5 0 0,18-8 4-1,12-9 5-1,9-6 6 3,9-1 3-2,2-3-2 1,13-8-3-1,-3-7-14 1,14-9-6-1,1-4 14 1,5-4 7-1,10-10 15 3,5-2 7-4,6-6 1 1,4 0 2 0,8-8-9 1,6 3-3-1,-3-3-8 1,12 6-5 0,-3-1-8 0,-2 6-4 0,8 5-5-2,-6 10-4 2,9 9 11-1,6 13 6 0,3 10 8 1,6 8 5-1,12 6-6 1,9 8-1-1,14 2-7 2,10 8-2-3,20 5-1 4,13 6 2-4,14 2-1 1,12 3 4 0,24 6 0 1,18-4 3-1,8 6-3 1,22 0 0-1,11 5 1 2,16-2 0-2,20 5 0 2,12-3 2-4,12 0-3 4,15 1-2-2,12-1 2 0,3-3 0 0,11 1 1 2,1-3 2-3,12-3-1 3,-1 1-1-2,16-4 1 2,8 3-1-3,0 1-7 1,7-4 0 1,5 1-4 0,9-3 2-1,1-5 3 0,2-3 3 1,3-8 4 0,-12-5 2 0,-5-3-4-2,-19 3 1 2,-2 0-2-1,-13 5 0 0,-14 5 2 1,-3 3 2-1,-19 8-3 1,4 0 0 0,-6 11 3-1,-9 5 1 1,-9 10-4 0,-6 14-1-2,-21 5 1 2,-17 5 2-1,-19 8-2 2,-14 8 0-2,-21 9 1 0,-15 12 2 2,-15 11-3-3,-15 0 0 2,-9 13 5-1,-15 8 5 0,-17 0 6 2,-21-5 3-3,-22-1-1 2,-17-4 0 0,-18-6-9 0,-11-2-3-1,-16-6-3 1,-15 0-2-1,-14-13 3 2,-21-5 0-3,-10-6-8 1,-14-10-4 1,-15-5-48-1,-12-11-20 1,3-8-14 6</inkml:trace>
    </iact:actionData>
  </iact:action>
  <iact:action type="add" startTime="63985">
    <iact:property name="dataType"/>
    <iact:actionData xml:id="d4">
      <inkml:trace xmlns:inkml="http://www.w3.org/2003/InkML" xml:id="stk4" contextRef="#ctx0" brushRef="#br0">2407 14716 132 0,'39'148'49'1,"-25"-68"-38"0,-2 36 28 2,-9-60 11 5,0 20-2 0,-3 14 1 0,-3 8-14-1,-3 3-6 0,-3-1-17 2,-2-4 3-8,-1-9 5 5,3-8-5 1,0-5 0 1,6-5-9 0,-3-11-2-2,6-7-2 2,0-12 1 0,0-10-31-1,6-13-13 1,0-18-54 6,3-30-68-6,-3-34 44-1</inkml:trace>
    </iact:actionData>
  </iact:action>
  <iact:action type="add" startTime="64299">
    <iact:property name="dataType"/>
    <iact:actionData xml:id="d5">
      <inkml:trace xmlns:inkml="http://www.w3.org/2003/InkML" xml:id="stk5" contextRef="#ctx0" brushRef="#br0">2499 14547 300 0,'42'34'112'1,"-24"-26"-87"0,14 5-9 3,-11-7-11 4,9 2-20 0,9 0-5-1,5-1-11 1,13-1-6-1,2-1 20 2,7-2-13-8,11 2-2 6,4-5 17 0,11 0 7-1,12-3 18 2,9 1 6 0,12-4 0 0,6-2 1-2,15-2-5 3,12-1-2-2,6-2-6 1,14 0-3-1,10 0 2 2,11-3 0-3,10 0 1 1,11-3 0 1,12 1 4-1,15-3 3 0,12 2 5 1,18 1 4 0,23 2 1 0,7 3 2-1,14-1-4 1,13-2-2-2,2 1-9 3,7-1-3-3,-7 2-5 3,6 1-1-2,-3 0-1 0,-2 2 0 1,-4 3 4-1,7 1 1 1,8 1-1 1,0 6-2-4,9 3 1 3,0 2-1-1,10 0 0 1,2 3 2-1,3 6-3 2,-3 1 0-2,68 9 1 1,-29 0 0 0,-12 0 2-1,-12 2 1-1,-6-2 3 2,-9-3 1 0,3 1 3 0,-9-1 1-1,-2-3-5 0,-7 1-2 0,-9-1-2 1,0 1-2 0,-11-1-8 1,-1-2-3-3,-9 0-1 1,-8-3 0 1,-9 1 4-1,-7-7 5 1,-11-1 2 0,-15-4 1-1,-12-7 0 0,-12 0 2 2,-9-11-1-2,-18 0 2-1,-12-5 0 3,-11 2 3-2,-19-2-1 1,-11 3 2-1,-6 4-4 1,-12-1 0-1,-18 1 1 1,-12 6 0-1,-15 3-5 1,-15 0-1-1,-15 2-4 1,-14 3 1-1,-12 5-4 1,-13 11 1-1,-8 11-1 1,-3 15 1-1,-6 24 2 0,-4 22 4 2,-5 12 1-2,0 3 1 0,-3 14-3 1,0 2 2-1,-3 0 1 2,0-3 2-3,0 6-1 2,0-16 2-1,-3-3 0 0,-3-13 1 1,0-8-2 1,-3-5-2-3,-3-14-2 2,-3-5-1-1,0-7-1 0,-3-9 3 1,0-5 0 1,-3-3 1-3,-2-4-5 2,-7-4-1 0,-6-2-2-1,-3-3 0 1,-5-2-4-1,-7-4 0 0,-6-4-1 1,-2-3 3-1,-7-5 4 1,-5-1 3-1,-7-2 2 2,-8-2 3-3,-6-6-1 3,-13 0-1-3,-14-3 1 2,-9 1 1-1,-12-4-3 1,-18 1-2-1,-5 0 2 1,-16 0 0 0,-14-1 1-1,-7 1 0 0,-8 0 0 1,-10 2 0 0,-8-2 2-1,-6 0 3-1,-6 0 2 2,-15-1 1 0,-3 4-2 0,-12-3 1-1,-3 2-6 1,-3 3-1-1,-9 0 0 1,-6 0 0-1,-5 0 0 2,-7 0 2-2,-9 0-1 0,-5 0-1 0,-16 3-2 1,4 3-1-1,-7-1 4 1,-11 3 1 0,-6 0-3 0,-4 0 1 1,-2 0 0-4,-3 0 0 2,0 3-3 1,-9 2 0 0,8 3 4-1,7 2 1 1,0 6 0 0,-3 0 1-2,-3-3-2 3,-1-2-1-4,-8-8-2 4,-3-6 1-2,-12-2 1 1,0-1 0-1,0-2 0 1,0 0 2 0,3 1-3 0,9-1-2-2,-3 5 2 2,9-2 0 1,5-1 1-3,4 1 2 2,12-3-1-1,5-2 2 0,13-4 0 1,17 9 1-1,24-3 2 1,19 5 3 0,19-2 5 0,19 0 3-1,21 0-7 1,8-3-3-2,19 2-4 2,17 1-3 0,12 2-2 0,21 1 1-2,21 2 3 2,6 2 1 0,14 4-1-1,13-1-2 2,5 3 3-2,13 0 2-1,2 0-2 2,4 0-2-1,2 0-7 1,3-3-4 0,4 0-19 0,5-5-6-2,3-2-57 9,3-6-65-6,6-6 43-2</inkml:trace>
    </iact:actionData>
  </iact:action>
  <iact:action type="add" startTime="66296">
    <iact:property name="dataType"/>
    <iact:actionData xml:id="d6">
      <inkml:trace xmlns:inkml="http://www.w3.org/2003/InkML" xml:id="stk6" contextRef="#ctx0" brushRef="#br0">907 14981 260 0,'0'0'99'1,"0"-3"-77"0,0 6 0 2,0-3-5 5,0 0-6 1,0 2 1-1,0 1-2-1,-9 0 1-1,3 2-6 3,0 0 4-8,-9 3 1 5,3 8 3 2,0 5 3-2,0 6-3 2,-3 2 2-1,1 3 3 2,2 5 3-2,-6 5-7 2,0 3-3-3,6 0-6 2,0 5-2 0,12 0-1-1,0 1 1-1,12-4-2 2,9 4-1 0,-3-9 1 0,3-8-1 0,-1-7 0-1,1-9 0 0,0-10 0 0,3-13 2 1,3-8-3 0,2-14 0-1,-5-7 5 1,3-8 2-1,-3-9 0 1,-6 6-1-2,0 3-8 4,-7 5-2-4,7 8-3 2,-6 5 2-1,0 5-9 2,6 12-3-4,3 12 4 4,0 13 4-2,-3 6 8 1,2 3 6 0,1-4 2-1,-9 1 4 0,6-3-3 1,3-2-2-1,-6-3 2 1,5-3 0-1,-2-5 3 1,0-3 1-1,-3-5-3 1,0-5-3-1,-6-8 0 2,3-8-1-3,-9-11 0 1,3-8 2 1,-6-2-1 0,0 2 0-1,0 3-1 1,0 3 0-1,0 2 0 1,0 3 2 0,0 0-12-2,12 0-5 2,6-3-55 0,14-10-23-1,22 2-79 9</inkml:trace>
    </iact:actionData>
  </iact:action>
  <iact:action type="add" startTime="67512">
    <iact:property name="dataType"/>
    <iact:actionData xml:id="d7">
      <inkml:trace xmlns:inkml="http://www.w3.org/2003/InkML" xml:id="stk7" contextRef="#ctx0" brushRef="#br0">9539 13880 268 0,'-3'-8'101'1,"3"8"-78"0,0 5-7 11,0 25-13-4,3 17-7-1,3 19 2 1,6 16 1-1,3 24 1 2,5 13 4-8,1 11 5 4,0 7 12 3,0 6 7-1,-3 5-1 1,0 11 1-1,-4 8-7 1,1 8-1 0,-3-1-7 1,0-7-3-4,0-16 1 3,0-22 3-1,-3-23-10 0,0-21-2 1,-3-19-20 0,3-18-5-2,6-22-44 3,8-31-19 0,10-35-52 3</inkml:trace>
    </iact:actionData>
  </iact:action>
  <iact:action type="add" startTime="67889">
    <iact:property name="dataType"/>
    <iact:actionData xml:id="d8">
      <inkml:trace xmlns:inkml="http://www.w3.org/2003/InkML" xml:id="stk8" contextRef="#ctx0" brushRef="#br0">11548 14086 384 0,'15'48'143'1,"-6"16"-112"0,3 55-8 3,-3-43-12 3,5 35-11 2,1 40 0-1,-3 21-3 0,0 16 2-2,0 18 1 1,-3-10 0-6,0 0 2 6,0-11 21 1,0-15 9-2,-3-9 4 2,0-10 1-1,0-19-7 1,0-15-4 1,3-28-14-3,-4-17-8 1,1-19-29 1,3-13-13-1,0-19-45 1,6-27-20-1,-3-33-73 8</inkml:trace>
    </iact:actionData>
  </iact:action>
  <iact:action type="add" startTime="68323">
    <iact:property name="dataType"/>
    <iact:actionData xml:id="d9">
      <inkml:trace xmlns:inkml="http://www.w3.org/2003/InkML" xml:id="stk9" contextRef="#ctx0" brushRef="#br0">9833 12893 280 0,'0'16'104'0,"0"10"-81"0,-3 43 1 6,3-21-7 1,0 18 1 1,0 11 3-1,0 7-2 1,-3-2 1-1,1-2-11 5,-1-9-1-12,0-13 2 6,3-10-6 0,3-11-2 2,5-5 7 0,10-11 4-2,9-8 5 2,6-7 3 0,6-14-7-1,-1-8-3 1,1-16-4-1,-3-8 0 0,-7 9-9 2,1-20 0-2,-6 6-2 0,0 6-1 0,-6 10 1 1,-6 5 0-1,5 21-6 8,7 22 3-5,9 23 3-5,3 11 3 3,2 0 1-1,1 0 0 1,-3-6 0-1,-3-7 2 1,-10-11 3-1,-2-8 7 1,-3-5 4 0,0-11 7-1,-3-10 3 1,0-13-2-1,3-11-3 0,-1-11-7 1,-2-8-1-1,0 1-10 1,0-1-2-1,3 3-25 0,3 0-10 0,6 0-53 3,5-3-23-5,4 3-62 11</inkml:trace>
    </iact:actionData>
  </iact:action>
  <iact:action type="add" startTime="68788">
    <iact:property name="dataType"/>
    <iact:actionData xml:id="d10">
      <inkml:trace xmlns:inkml="http://www.w3.org/2003/InkML" xml:id="stk10" contextRef="#ctx0" brushRef="#br0">11075 13576 428 0,'-6'58'159'0,"-3"-29"-124"1,-3 16 6 5,9-26-7 0,-3 2-22 2,0 3-5 1,3 5-15-1,3 2-5-2,3 6 6 2,6-2-30-7,0-3-9 4,0-9-32 4,3-12-11-3,-9-22-54 10</inkml:trace>
    </iact:actionData>
  </iact:action>
  <iact:action type="add" startTime="69001">
    <iact:property name="dataType"/>
    <iact:actionData xml:id="d11">
      <inkml:trace xmlns:inkml="http://www.w3.org/2003/InkML" xml:id="stk11" contextRef="#ctx0" brushRef="#br0">11054 13160 480 0,'0'3'178'0,"0"2"-138"1,0-5-7 2,0 0-14 7,3 6-37-6,-3-1-13 6,3 0-68-3,3 0-28 0,12 3-39 0,5-8-12 1</inkml:trace>
    </iact:actionData>
  </iact:action>
  <iact:action type="add" startTime="69614">
    <iact:property name="dataType"/>
    <iact:actionData xml:id="d12">
      <inkml:trace xmlns:inkml="http://www.w3.org/2003/InkML" xml:id="stk12" contextRef="#ctx0" brushRef="#br0">11131 16301 140 0,'-33'11'55'1,"19"-3"-43"0,-10 5 12 2,15-5 2 5,-6 0 5 0,-6 2 6-1,-6 1-3 0,-8 2 2 1,-10 0-20 0,-3 0 2-7,-5 1 2 5,-4-1-7 2,-5-8-2-1,-4-5-4 1,-5-2-2 0,-4-9 1 0,-2-2 1-1,0-8 1 1,-1-6 0-2,-2-5-2 5,2-5 1-6,7-5 0 3,0-3 1-1,5-5 2 0,4-3 4 1,2-3-4-1,3-5 2 1,4-7-3-1,5 1 0 2,4 4-3-3,5-6 1 1,6 0 0 2,3-2 1-3,10-6-2 2,5 3-1-1,6 0-1 2,6 0 2-2,3-3-3 1,3-2 0-1,6-3 1 2,3 8 2-3,3 2 1 1,2 6 1 0,7 3-4 2,6 2-1-2,6 0-3 1,5 3-3-1,4 5 2 0,6 3 0 2,17-6 1-2,1 8 2 0,2 9-3 1,0 7 0-1,7 3-1 4,5 2 0-6,9 4 0 1,1 4 0 2,-1 3 0 2,3 6 0-3,6 4 2 1,1 6 0 1,-4 8-3-5,-3 5 2 9,0 3-1-9,-5 6 0 4,-4 9 0 5,-3 14 0-12,-5 13 2 7,-1 9 0 0,-3 1-3-3,-2 6 2 2,-19-18-1 1,13 45-2-1,-9-6 3 9,-13-10 2-13,-8-3 2 0,-9 7 1 4,-9 4-5 1,-4 0 1 1,-5-9 2 0,-6-4 1-4,-6 4-4 2,-9 4 1 1,-5-6 2 0,-7-6 3 0,-6-4 0 1,-6-6 0-1,-5 3-1-2,-1-3 0 2,-6 0 2-1,1-2 3-1,-7-6-2 2,-5 0 1 0,-4-5 1 0,-5-3 5-1,-4-2-6 0,-5-8 0 0,-7-9 0 1,-8-7 0 1,-6-3-2-1,9-10-1 0,5-6-6-1,7-10-1-1,5-6-13 1,7-5-5 0,5-5-29 1,13-8-11-1,5-11-64 1,9-15-25-1,16 2 10 9</inkml:trace>
    </iact:actionData>
  </iact:action>
  <iact:action type="add" startTime="70756">
    <iact:property name="dataType"/>
    <iact:actionData xml:id="d13">
      <inkml:trace xmlns:inkml="http://www.w3.org/2003/InkML" xml:id="stk13" contextRef="#ctx0" brushRef="#br0">10875 15647 224 0,'6'14'85'1,"0"-4"-66"-1,3 6-3 4,-3-8-7 3,3 3-3 2,0-1 3-3,3 3 0 3,3 1 0-2,0 2-5 1,5 2 8-7,1 1 5 6,6-1-1-1,6 3 3 2,2-2-8 0,7 2-2-1,3 0 1 1,5 0 1-1,1 1-3 1,6 1-3 1,5 6-5-1,7-2-2-1,8 5 1 0,6 5 0 0,7 5 1 1,2 6 2-1,6-1 5 2,3 4 4-4,3 1 5 2,7 1 2 2,2 6-5-2,0 1 0 0,0 1-2 1,-6-5 3-1,-3-3-3 1,-6-6-1 8,-8-4-6-15,-10-6-1 6,-8-5-3-1,-7-6-1 3,-2-2 3-3,-4-3 1 1,-8-3-1 1,-4-2-2-1,-5-2 1 0,-6-6 1 1,-4-1-14 0,-5-4-7-1,-9-3-28 1,-6-5-10-1,-6-6-12 2,-6-5-3-3,-9-2 2 1,-3-9 4 1,-6 1-15 7</inkml:trace>
    </iact:actionData>
  </iact:action>
  <iact:action type="add" startTime="71206">
    <iact:property name="dataType"/>
    <iact:actionData xml:id="d14">
      <inkml:trace xmlns:inkml="http://www.w3.org/2003/InkML" xml:id="stk14" contextRef="#ctx0" brushRef="#br0">13248 16584 136 0,'-33'-18'52'1,"24"15"-41"0,0 0 26 3,6 3 9 3,3 0-6 1,0 0 0-1,0 0-10 0,0 0-2 1,0 0-15 1,3 3-1-8,3 0 1 4,-3-3-5 2,3 0 0 0,0-3-6 2,-3-2-4-2,3-1-6 1,0 1 0-1,0 0-1 1,-3-1 3 0,0 1 4-1,0 0 3-1,0 0 6 3,0 2 4-2,-3 0-2 1,0 1 0 0,0-1-5-1,0 3-3 0,0 0 4 1,2 11 1-1,4 4 0 3,6 12 1-5,9 5-4 2,3 5 0 1,9 2 1 0,5 4 2-1,7-1 6 1,6 0 4 0,2 1-4 0,1-1 1-1,-4 0-6 0,-8-7-2 0,-9-9 0 1,-9-5-1-1,-9-2-2 2,-15-1-2-3,-15 1 1 2,-18 5 1-1,-15 2 5 2,-8 1 6-3,-7-1 4 4,-5 3 2-5,-4 0 1 3,1 0 0 0,-4-2-9 0,13-1-2-2,8-2-7 2,10-5-2 0,11-3-60 0</inkml:trace>
    </iact:actionData>
  </iact:action>
  <iact:action type="add" startTime="74389">
    <iact:property name="dataType"/>
    <iact:actionData xml:id="d15">
      <inkml:trace xmlns:inkml="http://www.w3.org/2003/InkML" xml:id="stk15" contextRef="#ctx0" brushRef="#br0">14688 16550 188 0,'12'-14'71'0,"-15"9"-55"1,3-5-5 3,0 4-3 4,-3-2-7 1,-3-5-1-2,-3-5 5 0,0-1 4 1,-3 1-5-1,-2-1 9-6,-7 8 6 6,-6 4-8 0,-3 4-1 1,-6 6-2 0,-2 10 0-1,-4 11 4 1,-3 5 3-2,7 8 0 2,-1 10 1-1,6 12 0 3,7 7 0-5,2 5 5 4,6 14 1-2,3 7-5 1,0-2 0-1,3-5 1 1,-3-6 3-1,0-2-7 2,1-8-3-3,-1-3-6 3,3-16-4-4,3-10 0 3,3-11 1-1,3-10-21 2,3-19-9-2,9-19-48 1,6-15-21-2,6-24-40 11</inkml:trace>
    </iact:actionData>
  </iact:action>
  <iact:action type="add" startTime="74780">
    <iact:property name="dataType"/>
    <iact:actionData xml:id="d16">
      <inkml:trace xmlns:inkml="http://www.w3.org/2003/InkML" xml:id="stk16" contextRef="#ctx0" brushRef="#br0">14560 16928 332 0,'-74'-11'123'0,"14"9"-95"1,-29 2-11 2,50-3-11 5,-11 1-21 0,-7-1-2 0,1 0 1-1,8 6 2 0,0-3 9 1,13 3 9-7,5-3 7 5,9 2-16 3,6-2-8-2</inkml:trace>
    </iact:actionData>
  </iact:action>
  <iact:action type="add" startTime="75034">
    <iact:property name="dataType"/>
    <iact:actionData xml:id="d17">
      <inkml:trace xmlns:inkml="http://www.w3.org/2003/InkML" xml:id="stk17" contextRef="#ctx0" brushRef="#br0">14489 17071 304 0,'-6'21'112'1,"-3"6"-87"0,-3 12-7 4,6-20-7 1,0 7-10 1,0 6 2 1,0 2 4 0,0 3 6-1,0 0-7 2,0 0 14-8,0-7 9 6,0-7-13 0,0-4-4 0,1-6-7 0,-1-8-2 1,3-10-6-1,3-8 0 0,3-11-4 1,5-8 0-1,4-2 4 1,3-6 1 1,3 3 2-1,3 3 2-1,3-1-1 2,0 6-1-3,-1 3 3 2,1 2 0-1,0 3-6 1,0 2 0-1,0 4 1 1,-4 4 1-2,1 3 1 3,0 5 0-1,0 11-3-1,3 11 2 0,3 7-1 0,2 6-2 1,1-3 3 0,-3 3 2-1,3-3 2 1,-6-5 3-1,-1-6 3 1,4-4 5-1,0-9-4 1,3-5 2-1,-1-8-7 1,1-8-1-1,-3-3-11 2,-3-4-3-2,-6-1 3 0,-3 0 1 0,-4 3-3 1,-2 0-1-1,-6 2 0 2,-3 3 1-2,-3 3 1 1,-6 5 2-3,-2 3 2 3,-4 8 2-1,-3 4 3 1,-3 9 4-1,0 5 2 1,3 6 1-1,3 2 0 1,6 3 2-1,3 0-3 1,6-3-2-1,6 0 0 0,6-3-1 1,6 1 0-1,9-9 2 1,12-5-5 0,5-7-3-1,10-9-17 1,2-2-5 1,4-6-15-3,-3-5-5 0,-1-10-9 2,1-3-3-1,-4-3 13 1,-2-5 8-1,-4-3 30 1,-8 1 14-1,-6 2 12 2,-12 2 8-2,-9 6-1 2,-6 3 1-3,-12 7-14 2,-9 11-6-1,-6 11-2 1,-3 13 2-1,-3 15 0 1,4 12 0-1,-1 7 10 1,6 0 5 1,6 1-4-3,6-4 1 1,6-2-6 1,6-3 1-1,9-10 6 1,9-11 6-1,8-10-9 2,4-11-3-3,6-8-5 2,2-5-2-1,1-3-5 2,-3-5-3-3,-4 0 0 2,-2-3-1-1,-3 3 2 1,-3 2 1-1,-7 6-1 2,-5 0 1-2,-3 5 0 0,-3 0 3 2,-3 2-5-3,-6 4-1 0,-3 7 0 2,-6 6 2 0,-3 10-1 0,-3 11-1 0,0 18 12 0,0 13 4-1,1 9 0 1,2-1 3-3,0 1-6 4,0 2-3-1,0-3-5-1,3-2-2 0,0-11-1 2,3-10 1-3,0-8-4 3,3-9 0-2,0-4-6 1,0-9-3 0,0-4-34-1,3-4-14-1,0-5-47 2,6-7-19 0,6-6-31 7</inkml:trace>
    </iact:actionData>
  </iact:action>
  <iact:action type="add" startTime="78007">
    <iact:property name="dataType"/>
    <iact:actionData xml:id="d18">
      <inkml:trace xmlns:inkml="http://www.w3.org/2003/InkML" xml:id="stk18" contextRef="#ctx0" brushRef="#br0">17647 17182 256 0,'18'-3'96'0,"-9"-2"-75"1,3 0 14 4,-6 5 3 3,0-3-2-1,-4 1 0 1</inkml:trace>
    </iact:actionData>
  </iact:action>
  <iact:action type="add" startTime="78060">
    <iact:property name="dataType"/>
    <iact:actionData xml:id="d19">
      <inkml:trace xmlns:inkml="http://www.w3.org/2003/InkML" xml:id="stk19" contextRef="#ctx0" brushRef="#br0">17683 17158 535 0,'-30'-2'5'1,"-12"2"-5"4,-11 8-2 4,-7 2-2-4,-8 1 3 3,-7-1 2-1,-2 1 0 1,-4-3 2 0,1-3 11 0,0-2 6-2,2-3-6 3,7-3-1-1,8 0-5-2,7 1 0 1,11-1-18 1,9 1-8-1,13-1-53 1,43-5-118 14</inkml:trace>
    </iact:actionData>
  </iact:action>
  <iact:action type="add" startTime="79658">
    <iact:property name="dataType"/>
    <iact:actionData xml:id="d20">
      <inkml:trace xmlns:inkml="http://www.w3.org/2003/InkML" xml:id="stk20" contextRef="#ctx0" brushRef="#br0">18233 16293 264 0,'-6'8'101'0,"-6"16"-78"1,-8 37 0 4,14-22-4 2,-3 33 4 2,-3 10 8-2,0 8-1 1,0 10 0-1,-3 3-17 3,3-5 10-10,0-13 6 6,3-8-4 1,0-11 0 1,3-11-10 1,1-7-4-4,2-11-6 2,0-5-2 1,0-8-19 1,3-8-7-2,3-11-26 1,3-8-9-2,5-18-37 2,4-24-18 1,0-21-10 5</inkml:trace>
    </iact:actionData>
  </iact:action>
  <iact:action type="add" startTime="79928">
    <iact:property name="dataType"/>
    <iact:actionData xml:id="d21">
      <inkml:trace xmlns:inkml="http://www.w3.org/2003/InkML" xml:id="stk21" contextRef="#ctx0" brushRef="#br0">18025 16420 364 0,'15'-8'134'1,"-6"5"-104"0,3 1 3 3,-3-1-5 3,2 1-24 1,10-4-3 1,9 4-29-2,6 2-11-1,5 13 20 2,10 8-2-7,3 11 3 6,-4 5 12-1,-5 2 5 2,-12 4 15 0,-13-4 6-1,-14 4 1 2,-17-6-1-2,-16 0-6 2,-12-8-1-4,-6-5-15 3,-2-8-3 1,2-6-16-1,6-4-4-2,7-4-31 3,5-7-12-3,15-8-57 10</inkml:trace>
    </iact:actionData>
  </iact:action>
  <iact:action type="add" startTime="80243">
    <iact:property name="dataType"/>
    <iact:actionData xml:id="d22">
      <inkml:trace xmlns:inkml="http://www.w3.org/2003/InkML" xml:id="stk22" contextRef="#ctx0" brushRef="#br0">18677 16489 312 0,'0'24'118'0,"-6"13"-92"1,-18 50-3 4,15-39-5 4,-9 12-8-2,-3 15 2 0,1 9 0 1,-1-7 0-1,3-8-6 3,3-8 3-10,3-11 1 4,3-13 1 5,3-8 1-1,3-10-2 0,0-9-1-1,6-13-10 1,3-12-1-2,3-17-5 2,3-13 2-1,3-5 3 1,3-9 1-1,0-4 1 1,-3-3 0-1,-1 0-5 1,-2 7-1 0,0 9 5 0,-3 8 5-1,0 10 2 1,-3 6 4-2,6 18-7 10,6 16-2-9,3 10-1 0,2 11 4 1,4 0 2-1,3 0 0 2,3-5 1-2,-4-3-2 1,1-10 0-1,0-8-10 0,3-9-4 1,0-4-2 0,-1-11 1-1,1-6 4 0,-3 1 1 1,-6 2-2-1,-4 5 2 2,-2 9-4-2,0 15 1-1,-3 22 2 2,-3 15 1-1,0 11 5 1,-6 10 4-1,-3 11 19 1,-6-2 7 0,0-3 2 0,-6-9 1-1,3-9-12 0,0-9-5 1,0-10-9-1,3-8-5 1,0-6-8-1,3-2-1 1,3-5-10 0,3-6-2-1,3-5-21 1,3-8-9 1,3-5-40-3,9-11-16 0,5-11-29 10</inkml:trace>
    </iact:actionData>
  </iact:action>
  <iact:action type="add" startTime="80859">
    <iact:property name="dataType"/>
    <iact:actionData xml:id="d23">
      <inkml:trace xmlns:inkml="http://www.w3.org/2003/InkML" xml:id="stk23" contextRef="#ctx0" brushRef="#br0">19498 16719 352 0,'-9'42'132'1,"0"-13"-103"0,-5 22-4 3,5-27-9 5,-3 13-12-3,0 10-3 1,-3 9 11 2,3 2 4-2,3 0-8 1,3 0 9-7,3-7 3 5,3-4-6 2,0-4-3 0,3-6-6-1,0-8-4 0,-3-8 0 2,0-5-1-3,0-6-11 1,3-4-5 1,3-12-21 0,0-7-6-1,0-8-49 1,0-5-18-1,0-9-17 10</inkml:trace>
    </iact:actionData>
  </iact:action>
  <iact:action type="add" startTime="81295">
    <iact:property name="dataType"/>
    <iact:actionData xml:id="d24">
      <inkml:trace xmlns:inkml="http://www.w3.org/2003/InkML" xml:id="stk24" contextRef="#ctx0" brushRef="#br0">19561 17669 368 0,'0'16'140'1,"3"-16"-109"0,-6 0-11 2,0 0-13 4,-6-3-26 1,-12-5-5 2,-9-8-17-4,-11-8-4 0,-7-7 24 2,0-4-11-7,-2 1 0 6,2 0-3 1,7-1-1 0,5-10-51 6</inkml:trace>
    </iact:actionData>
  </iact:action>
  <iact:action type="add" startTime="81519">
    <iact:property name="dataType"/>
    <iact:actionData xml:id="d25">
      <inkml:trace xmlns:inkml="http://www.w3.org/2003/InkML" xml:id="stk25" contextRef="#ctx0" brushRef="#br0">19787 16809 432 0,'-3'-5'162'1,"-12"2"-126"0,-21-8-26 2,16 6-20 6,-16-11-63-2,-18-10-22 1,-11-9-57 1,-4-2-24-3</inkml:trace>
    </iact:actionData>
  </iact:action>
  <iact:action type="add" startTime="81880">
    <iact:property name="dataType"/>
    <iact:actionData xml:id="d26">
      <inkml:trace xmlns:inkml="http://www.w3.org/2003/InkML" xml:id="stk26" contextRef="#ctx0" brushRef="#br0">17692 16470 292 0,'-9'16'110'1,"-3"8"-86"0,-3 32-4 3,9-25-7 3,-3 22 3 1,0 5 7-1,0 6 10 2,-3 7 4-2,0 3-19 0,3-5 12-6,0-5 4 7,1-9-10-1,-1-7-3-1,3-6-12 3,0-10-6-2,0-8-13 1,3-6-6-2,3-7-28 2,6-14-9 0,6-18-47 1,0-26-19-4,-1-17-12 10</inkml:trace>
    </iact:actionData>
  </iact:action>
  <iact:action type="add" startTime="82093">
    <iact:property name="dataType"/>
    <iact:actionData xml:id="d27">
      <inkml:trace xmlns:inkml="http://www.w3.org/2003/InkML" xml:id="stk27" contextRef="#ctx0" brushRef="#br0">17605 16449 324 0,'6'-24'121'1,"-3"14"-95"0,6-1 9-1,-3 9-1 8,3-1-16 0,3 3 0 0,9 5-10-1,6 8-5 1,5 9-2 0,7 4-4-7,0 6 0 4,-4 2 2 4,-5 1 0-2,-6-1 3 1,-6-2 1-1,-9-1 5 0,-9-4 3 1,-6-1-4-1,-9-4-2 1,-6-7-13-1,-9-4-5 1,-5-3-32 0,-1-5-10 2,6-6-95 3</inkml:trace>
    </iact:actionData>
  </iact:action>
  <iact:action type="add" startTime="82556">
    <iact:property name="dataType"/>
    <iact:actionData xml:id="d28">
      <inkml:trace xmlns:inkml="http://www.w3.org/2003/InkML" xml:id="stk28" contextRef="#ctx0" brushRef="#br0">20534 16695 208 0,'6'-34'79'1,"0"21"-61"0,0-9 10 2,-3 17 3 6,0 0-17-2,-3 0-2 0,0-1-10 0,0 4-2 0,0 2 0 3,0 2-3-9,0 6 2 4,-3 5 1 4,0 3 0-3,0 0 13 1,-3 0 8 1,0 3 10-1,0-1 3 2,0 1 1-3,0-4 1 2,0 1-8-1,0-5-5 3,0 0-9-4,3-6-4 0,0 0-1 2,1 0 1 0,-1-2 6 0,3-3 2-1,0 0-5 1,0 0 0 0,0 0-6 0,0 0-2-2,0 0-5 4,0 0 0-5,0 0 0 3,0-3 2-1,0 3-3 1,3-2 0-1,-1-1 7 1,1 0 4 0,0 1-3-1,0-3 1 2,0-1-5-3,3 1-2 0,0 0-3 3,0-1 1-1,0 1-8-1,0 0-2 0,0-1-3 0,3 4 1 1,-3-1 5 0,3 1 2-1,-3-1 4 3,0 0 3-5,0 1 2 3,-3-1 1-1,0 0-2 1,0 1-2-1,0-1-2 2,-3 3-1-2,0-3-3 0,0 3 1 1,0 0 1-1,0 0-1 0,3 0 4 0,0 0 0 1,0 0-2 0,3 3-4 7,3 2 1-8,-1 3 1 3,4 0 0-4,-3 0 4 4,0-3 0-5,-3 3 1 2,0-5 0 1,0-3 2-1,0 3 1 0,-6-3-1 2,3 2 1-2,-3-2-4 0,0 0 0 2,0 0 7-3,-3 3 4 2,-6 0-5 0,-3-1-1-2,-9 1 4 3,-14 0 3-2,-16-1-6 0,-11-2-3 0,-10-2-1 1,-8-4-1-1,-1-2 0 3,1-2 0-4,6-4-3 1,11 1 0 1,12 3-3-1,13 2-1 0,11 0-25 1,12-3-11 0,15 1-69-1,18-1-29 2,12 0 4 4</inkml:trace>
    </iact:actionData>
  </iact:action>
  <iact:action type="add" startTime="83440">
    <iact:property name="dataType"/>
    <iact:actionData xml:id="d29">
      <inkml:trace xmlns:inkml="http://www.w3.org/2003/InkML" xml:id="stk29" contextRef="#ctx0" brushRef="#br0">21162 16441 400 0,'24'-18'148'1,"-18"10"-115"0,-6 2-9 3,0 6-13 4,0 0-20 0,-3 6-4-1,-6 7 2 1,-6 11 4-1,-6 13 4 0,4 21 2-6,-4 11 1 6,0 5 0 2,0 5 2-3,0 6 14 3,3 0 7-3,3-14-3 2,7-7 1 1,2-6-10-2,9-8-4 1,5-5-11-1,10-8-3 0,12-8-5 1,9-8 0 0,8-7-16-2,7-12-5 3,0-10-35-3,-4-13-14 3,-5-19-56 4</inkml:trace>
    </iact:actionData>
  </iact:action>
  <iact:action type="add" startTime="83726">
    <iact:property name="dataType"/>
    <iact:actionData xml:id="d30">
      <inkml:trace xmlns:inkml="http://www.w3.org/2003/InkML" xml:id="stk30" contextRef="#ctx0" brushRef="#br0">21472 16825 356 0,'-3'16'134'1,"0"-14"-104"0,-9-4-2 3,0-1-6 4,-9-2-16-1,-12-6-3 1,-8-5-9 0,-7-2-4-2,1-3 6 2,2 2-25-7,9 3-8 5,6 0-1 2,7 3 0-1,2 3-16 1,6-1-7-1,3 0-39 9</inkml:trace>
    </iact:actionData>
  </iact:action>
  <iact:action type="add" startTime="83936">
    <iact:property name="dataType"/>
    <iact:actionData xml:id="d31">
      <inkml:trace xmlns:inkml="http://www.w3.org/2003/InkML" xml:id="stk31" contextRef="#ctx0" brushRef="#br0">21707 16653 296 0,'48'-27'112'1,"-28"9"-87"0,4-14 0 4,-18 27-7 2,3-16-13 1,-6-3-3 0,-3-3-4 0,-6 1-1-2,-6 2 2 2,-3 3-2-7,-3 16 1 5,-5 13 8 2,-4 15 4-1,-3 17 1 1,0 18 3 0,1 11-1-1,2 3 2 0,0 2 7 1,3 2 6 0,3 6-2-1,3-8-1 0,4-2-7 2,5-6-3-2,3-5-5 0,6-3-1 1,0-5-5-1,0-5-3 0,0-11-3 1,0-11 1-1,3-15-56 9,0-17-38-9,-3-12-20 1,0-16-34 6</inkml:trace>
    </iact:actionData>
  </iact:action>
  <iact:action type="add" startTime="84267">
    <iact:property name="dataType"/>
    <iact:actionData xml:id="d32">
      <inkml:trace xmlns:inkml="http://www.w3.org/2003/InkML" xml:id="stk32" contextRef="#ctx0" brushRef="#br0">21686 17002 328 0,'6'-8'123'1,"-6"8"-95"0,-3 0 3 3,0 0-4 2,-3 0-16 3,-9 0-3-2,-6-2-3 0,-2-1 1 0,-7-2-3 1,-3-1 0-7,-6-4 1 6,-2-3-2 0,-1-3-2 1,0-3-21 0,4-5-9 0,-1-5-34-2,6 0-13 2,15-3-51 7</inkml:trace>
    </iact:actionData>
  </iact:action>
  <iact:action type="add" startTime="84537">
    <iact:property name="dataType"/>
    <iact:actionData xml:id="d33">
      <inkml:trace xmlns:inkml="http://www.w3.org/2003/InkML" xml:id="stk33" contextRef="#ctx0" brushRef="#br0">22264 17264 328 0,'-24'-3'123'1,"-3"-2"-95"0,-21-3 0 3,25 6-4 4,-13-6-16-1,-6-3-2 1,-3 0-17 0,1 1-6-1,2-3 9 2,9-1-34-8,7-1-11 4,8-4-74 10</inkml:trace>
    </iact:actionData>
  </iact:action>
  <iact:action type="add" startTime="84747">
    <iact:property name="dataType"/>
    <iact:actionData xml:id="d34">
      <inkml:trace xmlns:inkml="http://www.w3.org/2003/InkML" xml:id="stk34" contextRef="#ctx0" brushRef="#br0">22243 16955 384 0,'-6'18'143'0,"9"-10"-112"1,-3 8-6 4,0-6-11 3,0 6-15 0,0 0 1 0,0 3-16-2,0-3-4 2,0-1 10 0,3 1-24-7,3-2-6 6,0-4-13 0,0-2-3 0,0-3-37 8,-1-5-38-7,1-10 48 0</inkml:trace>
    </iact:actionData>
  </iact:action>
  <iact:action type="add" startTime="85213">
    <iact:property name="dataType"/>
    <iact:actionData xml:id="d35">
      <inkml:trace xmlns:inkml="http://www.w3.org/2003/InkML" xml:id="stk35" contextRef="#ctx0" brushRef="#br0">22255 17076 124 0,'0'0'46'1,"0"0"-35"0,0 0-6 2,0 0-3 6,0 0-2-2,0 0 2 0,0 6 16 0,0-1 9 2,0 5 5-2,0 6 4 1,0 5-5-1,0 3 1 0,0 3-18 1,0-1 3-7,3 1 1 5,-3-4-8 2,0-4-3-1,0-3-15 0,0-6-5 1,0-4-104 7</inkml:trace>
    </iact:actionData>
  </iact:action>
  <iact:action type="add" startTime="85498">
    <iact:property name="dataType"/>
    <iact:actionData xml:id="d36">
      <inkml:trace xmlns:inkml="http://www.w3.org/2003/InkML" xml:id="stk36" contextRef="#ctx0" brushRef="#br0">22287 16656 372 0,'6'-6'140'1,"-6"6"-109"0,0 0-33 4,0 0-23 2,0-2-58 1,0-4-20-1</inkml:trace>
    </iact:actionData>
  </iact:action>
  <iact:action type="add" startTime="85678">
    <iact:property name="dataType"/>
    <iact:actionData xml:id="d37">
      <inkml:trace xmlns:inkml="http://www.w3.org/2003/InkML" xml:id="stk37" contextRef="#ctx0" brushRef="#br0">22701 16444 372 0,'18'-3'140'0,"-15"6"-109"1,-3-3-11 5,0 0-13 2,0 5-13-1,-3 14 1 1,0 23 3-1,0 27 1 3,0 10 1-5,3 8-3-4,0 9 0 5,3-4 8 2,0-10 6 0,3-10-1 1,-3-14 0-2,6-13-6 1,-6-8-1-1,0-11-17 1,0-7-5-1,0-14-9 2,-3-10 0-4,-3-14-3 2,-3-10 2 1,-6-5 7-1,-3-3 6 1,-3 3 7 0,-3 4 5-1,-2 9 12 0,-4 8 4 2,-3 8-3-3,3 7-1 1,3 9 5 2,1 5 1-3,5 5 10 3,6 3 5-2,3 2-4 1,6 3-3-1,9 1-4 1,3-1-1-1,6-3-7 2,3-2-2-4,5-3-9 4,1-2-1-2,3-4-29 1,3-1-9-1,-1-9-37 0,4-5-14 1,-3-13-34 9</inkml:trace>
    </iact:actionData>
  </iact:action>
  <iact:action type="add" startTime="86143">
    <iact:property name="dataType"/>
    <iact:actionData xml:id="d38">
      <inkml:trace xmlns:inkml="http://www.w3.org/2003/InkML" xml:id="stk38" contextRef="#ctx0" brushRef="#br0">23183 16650 356 0,'36'-5'132'0,"-21"2"-103"1,0-2-6 5,-9 2-8 2,0-2-14-1,0-3-3 2,-6-5-6-3,-3-3 0 1,0-2 4 2,-3 2 0-8,-3 2 2 5,0 6 2 2,-3 3 0-1,0 8-3 0,0 13 0 1,0 15 4-1,0 9 1 1,3 2-3 1,3 6 1-4,1-3 4 5,2-3 2-3,0 1 4 1,3 2 1-2,3 5 1 2,0-5 2 0,0-5-3-1,-3-6-1 2,-3-2-6-2,0-6-3 0,-3 1 0 0,-3-1-1 1,0 3-3 0,-3 0 2-1,0 0-1 1,0-2 0-1,-3-3 0 0,0-3-2 1,-3-3-13 2,-5-2-4-5,-4-8-18 3,-3-8-5-1,0-5-26 0,3-14-10 0,4-7-30 8</inkml:trace>
    </iact:actionData>
  </iact:action>
  <iact:action type="add" startTime="86563">
    <iact:property name="dataType"/>
    <iact:actionData xml:id="d39">
      <inkml:trace xmlns:inkml="http://www.w3.org/2003/InkML" xml:id="stk39" contextRef="#ctx0" brushRef="#br0">23353 17029 296 0,'54'37'112'0,"-34"-27"-87"1,-5 3 4 4,-12-7-2 3,-3-1-14 0,-6 0 0-2,-9-5-1 2,-5-2 0-1,-10-6-6 2,-9-8-4-8,-3-3 1 6,1 1-15-1,5 2-7 2,6 0-37 0,4 3-16-1,8 2-55 8</inkml:trace>
    </iact:actionData>
  </iact:action>
  <iact:action type="add" startTime="87946">
    <iact:property name="dataType"/>
    <iact:actionData xml:id="d40">
      <inkml:trace xmlns:inkml="http://www.w3.org/2003/InkML" xml:id="stk40" contextRef="#ctx0" brushRef="#br0">22347 17841 16 0,'-27'-16'8'1,"6"5"-6"0,-14-7 8 2,17 10 3 5,-9-5 2 0,-9-3 4-2,-8 0-2 2,-4 0-1 0,-9 0 0 0,-2 0 0-2,-10 0-4 2,-2 3-2 0,-3 3-9 0,-7-1 0-1,-8 0-1 1,-9-2 2-1,-7-3-3 0,-5 1 0 2,-9-1 1-2,-9 2 2 1,3 1-3-2,-6 0 0 3,0 2 1-2,0 1 2 0,0-1 8 2,-9 6 5-3,4 5-3 2,-1 3-2 1,-6 7-5-3,-6 6-2 1,-6 0-1 1,0 2-4-7,-2 4 1 5,-4-4 1 2,-3 3 2-1,0 0-1 1,1 3 2-1,-4 3-4 1,0-1-2-1,-5 3 4 1,-10 0 1-1,-2 3 0 0,-1 3-2 1,-2-4 1-1,-7 1 1 1,10 0-1 0,2-3-1-1,3-5 1 0,1-6-1 3,-37-5 4-4,19-7 2 0,3-12 2 2,-4-7 2 0,4-8-7 0,-7 0-2-1,7-3-1 0,-1 8 2 1,10 0-1 0,5 0-1-1,12 1-2 3,7-7-1-5,5-9 2 2,12-17 2 1,6-8 2-1,18-10 1 1,9-5 2 0,12-3 3-1,8-6 2 0,10-10 1 2,9 0 2-2,8 1 2 0,9-4-5 1,10 0 1-1,8-7-7 1,6 5-3-1,12 10-15 1,10 11-4-1,11 10 9 1,14 1 6-1,16 7 2 3,12-2 0-5,8 5 1 3,13 3-1-1,8 5 0 0,10 0 2 1,11 3-1 0,6 4 2-1,6 4-2 0,9 0 2 3,6 2 2-4,9 5 2 1,12 4-6 1,12 7 0-1,3 3-3 1,8 5 0 0,1 5 0-1,12 0-2 0,-1 6 0 1,7 0 3-1,8-1-2 2,7-2-1-2,5 0 3 0,-2-2 2 1,2-4 2-1,3-2 1 0,-2 0 4 2,5-5 3-3,3 3-6 2,10-4-1 0,-4 1-4-1,6-3-1 0,0 0 1 0,3-2 0 1,-5-1-3 0,-1 1 2 0,0-3 1-1,0 0 0 0,-2-1 2 1,2 4 1 0,3-1-1 0,-3 6-2-2,-2 3-2 1,5 4 1 1,-9 12 1 0,0 1 2 0,-2 9-3-1,5 6 0 0,-6 9 1 1,4 6 0 0,-4 3-5-1,-6 0 1 1,-14-3-7-1,-10-6-1 0,-5-4 2 1,-18-3 4-1,-10-3 5 2,-5 3 3-2,-3 2 0 1,-12 17-2-1,3 20-2 1,-9 16 1-1,-9 11 3 0,-9 19 1 1,-14 18 3-1,-13-5 1 1,-12 5-6-1,-14 2 0 1,-15-4-1-1,-13-12 2 1,-17-4 1-1,-12-1 3 2,-14-10 6-2,-7-5 2-1,-15-11-3 2,-15-3 1-1,-17 3-7 1,-12 0-3 0,-10-8-6 0,-17-8 0-1,-18-7 4 1,-9-14 4-1,-14-8-1 1,-7-11-2-1,-6-10 0 0,-6-3-1 1,-2-13-18-1,-16-10-8 1,-8-17-26-1,-15-18-10 1,-13-10-24 9</inkml:trace>
    </iact:actionData>
  </iact:action>
  <iact:action type="add" startTime="89372">
    <iact:property name="dataType"/>
    <iact:actionData xml:id="d41">
      <inkml:trace xmlns:inkml="http://www.w3.org/2003/InkML" xml:id="stk41" contextRef="#ctx0" brushRef="#br0">19808 18116 4 0,'0'-16'0'0</inkml:trace>
    </iact:actionData>
  </iact:action>
  <iact:action type="add" startTime="92555">
    <iact:property name="dataType"/>
    <iact:actionData xml:id="d42">
      <inkml:trace xmlns:inkml="http://www.w3.org/2003/InkML" xml:id="stk42" contextRef="#ctx0" brushRef="#br0">1844 15854 176 0,'0'0'66'1,"-3"8"-52"-1,0 2 1 5,-3-2-1 2,3 0-6 0,-8 3 1 0,2 2-1 2,-12 0 2-3,0 6-5 3,-9 2 6-8,-6 5 4 5,-5 1-1 1,-4-1 2 0,-2 1-9 1,-7-3-4 0,-6-1 13 0,-8-4 9-2,17-3-4 2,-23-6-2 0,-6-4-7 0,-1-6-2 0,4-3-4-1,2-5 1 0,4-5 2 1,3-6 5-1,5-4 5 1,-5-4 3-1,8-7-3 1,3-3 1-1,7-8-9 0,-1-3-4 1,13-2 0 1,5-3 0-3,3-3-3 1,12-5-3 0,6-10 0 1,6-11-1 0,12-5-3 0,3 5 0-1,3-3-1 1,3-2 3 1,9-3 0-3,-3 0 1 0,11 5-3 3,1 0 2-2,15 1-4 1,2-4-1-1,10-2-4 1,2 11-1-1,13 8-3 1,11-9-1-1,0 17 8 3,-5 18 3-6,-1 16 1 4,7 15 2 0,-1 14-1 0,6 16 0-1,3 8 2 1,-2 13 0-1,-10 16 0 1,-3 13 2 0,-11 6 3-1,-4 4 2-1,-8 9-1 3,-13 2-1-2,-8-2 1 1,-12-3 1-1,-15-5 3 1,-9-3 4-1,-9 0-2 2,-3-3 1-3,-9-4-7 4,0-7-2-5,4-7 0 2,5-13 0 1,3-8-20 0,6-8-9-1,18-9-82 7,32-22-59 4</inkml:trace>
    </iact:actionData>
  </iact:action>
  <iact:action type="add" startTime="94055">
    <iact:property name="dataType"/>
    <iact:actionData xml:id="d43">
      <inkml:trace xmlns:inkml="http://www.w3.org/2003/InkML" xml:id="stk43" contextRef="#ctx0" brushRef="#br0">8661 13168 140 0,'35'-34'55'0,"-14"21"-43"1,9 2-3 4,-15 6-3 3,9 0-7 0,2-3 0-1,10-6 1 0,6-2 0 0,5-2 0 1,7-3 8-7,9-3 5 6,5-2 18 1,12-4 9 0,10 1-7-1,8 0-4 1,0 5-11-1,9 3-3 1,3 3-12-1,1 4-1 0,2 7 0 1,3 1 1 0,6 6-4 0,0 3 1-1,0 7-5 0,6 9-1 0,-3 7 5 1,0 6 5-1,-3 11-7 1,0 15 1-1,-15 11 6 1,-12 5 5-1,-11 0-4 2,-16 8-1-3,-17 0 0 3,-15 2 2-3,-16-4-3 2,-14-9 0 0,-15-5 5-1,-17-2 5 1,-19-6-3-1,-15-2 2 1,-11-3-5-1,-9-6-2 2,-13-7 0-3,-11-8 1 1,-9-11-1 1,-9-11 2 0,-9-10-2-1,0-13 2 1,-27-13-9 0,15-1 0-1,21 3-13 1,15-2-3-1,15-3-20 1,12 0-8-2,8-6-79 9</inkml:trace>
    </iact:actionData>
  </iact:action>
  <iact:action type="add" startTime="94581">
    <iact:property name="dataType"/>
    <iact:actionData xml:id="d44">
      <inkml:trace xmlns:inkml="http://www.w3.org/2003/InkML" xml:id="stk44" contextRef="#ctx0" brushRef="#br0">9205 13589 312 0,'-6'-5'115'1,"-2"2"-89"0,-25 0-10 3,12 3-9 3,-15 0-23 1,-11 0-6 0,-16 0-3-1,-8-2 1 0,-10-4 13 1,-8 1 6-7,-9 0 6 6,-9-3 6 0,-12 0 4 1,-9 0 5-2,-15 0 2 2,-18 3-3 0,-21-6-1-1,-23 6-8 1,-18-3-4 0,-15 3-1 0,-18 2-1-1,-3 6 0 0,-6 5 0 1,-12 2 0 2,6 4 2-5,0 4-3 2,-3 6 0 1,3 5 12 0,7 5 5 0,2 9-2-2,9 2 0 1,12 0-6 1,2 2 0 1,7 9-5-2,9 2-2-1,12 3-3 2,5-3 1 0,16-2 1-1,17-1 2 1,24-7 1-1,12-1 1 1,18 1 4-1,18-6 3 1,18-5-6 1,17-5-1-3,16-8 0 1,14-5 2 1,6-4-1 0,3-4 2-1,4 0 0 1,5-3 1-1,6-3-4 1,3-3-1 0,9-4-14-2,0-9-8 2,18-10-39 0,6-8-17-1,14-5-69 8</inkml:trace>
    </iact:actionData>
  </iact:action>
  <iact:action type="add" startTime="95136">
    <iact:property name="dataType"/>
    <iact:actionData xml:id="d45">
      <inkml:trace xmlns:inkml="http://www.w3.org/2003/InkML" xml:id="stk45" contextRef="#ctx0" brushRef="#br0">2071 13883 288 0,'0'0'107'0,"0"2"-83"1,0 9-7 4,-6-3-9 3,-3 5-8 0,-6 8 0-1,-15 6-9 0,-12 2-4 1,-8 0 7 1,-7 3-2-8,7 2 1 4,5-2 4 2,9 2 3 1,12-7 1-1,13-1 2 1,16-2 13 0,34-6 7 0,30 1-7-1,26-8-4 3,33-3-38-5,33-11-15 3,32-8-81 6</inkml:trace>
    </iact:actionData>
  </iact:action>
  <iact:action type="add" startTime="95572">
    <iact:property name="dataType"/>
    <iact:actionData xml:id="d46">
      <inkml:trace xmlns:inkml="http://www.w3.org/2003/InkML" xml:id="stk46" contextRef="#ctx0" brushRef="#br0">9006 13012 312 0,'-24'-26'115'0,"21"15"-89"1,-3 1-3 5,6 10-6 0,0 0-18 2,0 0-3-2,3 10 2 2,0 1 0-1,21 28 2 2,9 9-7-8,5 2 0 5,4-2-8 2,0-8-1-1,-9-3 7 2,-7-8 4-3,-14 0 2 3,-15-3 1-2,-15 1 2-1,-20 2 2 2,-22 5 8 1,-11 3 5 1,-4 0 2-3,-2-2 1 1,0-3-7-2,5-1-4 1,10-4-7 1,8-1-2-1,9-5-61 1,13-2-25-1</inkml:trace>
    </iact:actionData>
  </iact:action>
  <iact:action type="add" startTime="98965">
    <iact:property name="dataType"/>
    <iact:actionData xml:id="d47">
      <inkml:trace xmlns:inkml="http://www.w3.org/2003/InkML" xml:id="stk47" contextRef="#ctx0" brushRef="#br0">22496 13338 236 0,'3'-3'90'0,"-6"3"-70"1,0 0-3 3,3 0-5 5,-3 0-11-3,-6 0-3 2,-6-3 1 0,-6-2 2-1,-9 0 0 2,-8 2-3-8,-10 3 1 5,-6 3-1 2,-5 2-2-1,-10 0 5 1,-11 1 3-2,-18-1 3 3,-24-5 1-1,-18 0 0-1,-21 0 2 0,-14-3-5 1,-13 3-3-1,-5 3-1 1,-4 5-1-1,4-3-5 2,-4 6 1-4,-2-3 2 3,5 0 1 0,7 0 1-1,11-6 2 1,12 1 8 0,25 0 3-1,17-1-2 1,20-2 1 0,19 0-3-1,17-2 0 0,13-1-3 1,8 0 1-1,10-2-4 1,5-3 0-1,0-8-1 1,6-8-2-1,6-10-13 1,6-16-4-2,6-17-4 3,6-4-3-3,6-14 14 4,3-15 5-4,-3-6 1 2,0-10 3-1,-3-3 1 1,-6-22 2-1,-6 22-3 1,3 21-2-1,0 14 6 1,0 15 3 1,1 11 3-3,2 7 5 0,3 9 3 3,3 2 4-2,2 6-5 1,4 0-1-1,3 2-1 1,3 0 4-1,3 3-6 0,12 0 1 1,0 0-10 1,2 0-4-3,10 2-5 1,18 3-1 1,17 9-1 0,24 4 2-1,30 11 2 0,24 13-1 1,26 8 4 0,19 14 0 0,20 7-13-1,3 6-5-1,10-3 10 2,-7-6 6 0,-3-10 1 0,-9 1 1-1,-2-15 1 0,-22-7 0 1,-14-5 2 0,-15-6 3-1,-19-2-2 4,-23-3-2-8,-14 0-3 6,-16 6 1-2,-12 4-1 1,-8 11 0-2,-10 17-5 3,-2 22-3-2,-4 44 14 1,-2 25 7 1,-3 30 12-3,-13 8 8 0,-5-6-1 3,-9-4 2-2,-9-14-14 0,-6-14-5 1,-6-18-8 0,0-2-2 1,0-6-50-3,9 8-22 1,38 3-90 8</inkml:trace>
    </iact:actionData>
  </iact:action>
  <iact:action type="add" startTime="107552">
    <iact:property name="dataType"/>
    <iact:actionData xml:id="d48">
      <inkml:trace xmlns:inkml="http://www.w3.org/2003/InkML" xml:id="stk48" contextRef="#ctx0" brushRef="#br0">22523 18164 284 0,'23'55'107'0,"-23"-39"-83"1,-12 8-9 4,1-8-9 3,-10 0-4 0,-12 2 3 0,-15-5-2-1,-20-5-2 0,-21-10 0 0,-13-14-6-6,-17-16-1 5,-15-18-11 3,-6-8-1-3,-5-11-4 2,-1-3 0 1,3 1 6-1,3 2 5-2,-3 3 4 3,15 0 4-3,9 0 6 3,3 0 3-2,3-3 2 1,12-11 2-3,11-7 4 4,13-11 1-1,20 0 7-1,22-5 6 0,20-11-4 1,24-2-2 0,21-6 1 0,17-5 0-1,16-5-15 1,23-8-4-2,15-6-12 1,12 3-5 2,9 0-11-3,15 14-3 2,6 7 10 0,9 16 5 0,3 22 5-1,-6 28 5 2,8 30 1-3,10 31 3 0,6 32-1 3,5 24 2-1,-2 34-2-1,5 19-1 0,-5 23 3 1,-9 25 2-1,-10 23 2 2,-14 13 1-2,-18 35 2 1,-20 19 4-1,-28-1-4 0,-21 0 2 1,-29-28-3 0,-30-22 0-1,-24-16-5 0,-29-26-1 0,-18-19-8 1,-43 0-4 1,-14-32-31-3,-8-31-11 1,-16-29-78 8</inkml:trace>
    </iact:actionData>
  </iact:action>
  <iact:action type="add" startTime="109443">
    <iact:property name="dataType"/>
    <iact:actionData xml:id="d49">
      <inkml:trace xmlns:inkml="http://www.w3.org/2003/InkML" xml:id="stk49" contextRef="#ctx0" brushRef="#br0">19400 18058 320 0,'-3'5'121'1,"-15"-5"-95"-1,-29 11-8 5,17-1-13 3,-18 11-9 0,-23 9 3-2,-24 9-13 3,-22 6-4-2,-16 3 10 3,-19-3-14-10,-9-16-5 4,-9-21-10 5,-8-27-2-2,-10-28 8 2,10-30 5-2,-1-16 18 1,9-12 7-2,19-7 35 2,14-9 14-1,24-1-1 2,17-8-1-2,25-15-15 0,20-19-4 0,24-13-14 1,27-9-3 0,24-4-4 0,21 7-1-2,26 6-3 2,28 5-2-1,26 11-13 2,26 23-4-1,19 32-13-2,18 43-6 0,14 52 19 3,18 59 9-2,6 52 14 1,4 59 9-1,-10 37 2 1,-18 8 1-1,-29 2-7 1,-39-10-4-1,-39-11 4 2,-32-5 3-3,-39-11-5 1,-36 8-1 1,-36-2-9 0,-20 5-1-1,-22 3-53 1,-8 2-23-1,0-11-48 10</inkml:trace>
    </iact:actionData>
  </iact:action>
  <iact:action type="add" startTime="123780">
    <iact:property name="dataType"/>
    <iact:actionData xml:id="d50">
      <inkml:trace xmlns:inkml="http://www.w3.org/2003/InkML" xml:id="stk50" contextRef="#ctx0" brushRef="#br0">9536 13073 108 0,'21'-24'44'0,"-15"16"-35"1,0-2 16 4,-3 7 4 3,-1-2-5-1,1 0-2 2,-3 2-12-2,0 0-6 1,-5 1-3-1,-4 2-4-6,-9 2 0 6,-9 4 4 0,-9 4 1 0,-11 1 2 1,-13-1 2 0,-20 1-1-1,-13 2 0 0,-14 0-1 2,-12 1 0-3,-12-1 0 2,-9 0 0-1,-11 3 0 1,-7 2 0 0,0 6 4 0,-3 3 3 0,-2 4-4-2,2-4-2 2,0-1 2 1,0-2 2-3,-2-8 2 1,-4-5 1 1,-3-6-6 0,7-5-2-1,5-3-2 1,9-5-2-2,9-2 1 3,6-4-1-1,15-4 0-2,9-3 2 2,18 2-1-1,14-2-1 0,19-5 5 1,8-3 4-1,12-6 4 1,10-7 2-1,2-6-8 1,3-5-2 0,3-10-3 2,0-11-2-5,-5-24 1 2,2 3-1 0,0 5 0 1,0-3 2-1,3 0-1 1,4 6-1-1,2 5 1 1,3 5-1 1,0 3-3-2,6 0 0 0,3 0-7 0,0 0-2 0,3 8-6 1,6 10-2 0,0 9 13 0,6 4 6-1,0 9 4 0,3 5 1 1,2 8-2 0,4 5 1-2,9 3-4 5,3 5 0-6,11 2-1 3,7 4 0-1,11 2 2 0,16 0 2 0,11 0-3 2,15 2 0-2,12 1 1 0,12 2 0 3,18-2 0-5,15-3 2 2,9 3-3 1,11-3 0-1,19 0 1 1,8-6 2-1,6 1-3 1,7-6-2 0,2-4 2 1,0-1 2-3,-3-3-2 2,1 1 0-1,-4-6 1 0,-6-3 2 1,-5 1 1-1,-10 2 3 1,-11 3-8 0,-19 5 0-1,-8 3 2 1,-12 0 2 0,-12 5-3 0,-18 8-1-2,-12 8 1 1,-6 7 0 1,-8 9-2 0,-7 8 0-1,-9 10 2 1,-11 1 2-1,-10-1-2 1,-11 0-2-1,-6 6 2 1,-3 10 0-1,-7 8 5 0,-5 6 2 1,-9-3 0-1,-6-3 1 1,-9-5 5-1,-6 2 4 1,-9 3-4-1,-11 0 1 2,-10 0-8-2,0-2-3-1,-2-1-1 3,-4 1 1-2,-3 2-3 1,-2 3 0-1,-4-3 1 1,-2 0 0-1,-7-2 0 1,-8-1 0-1,-7-5 0 1,-11-7 2-1,-15-12-1 0,-21-4 2 1,-12-11-2 0,-18-6 2-1,-3 1-4 1,-5 2 0-1,-1 5 1 1,6 9 2 0,3 4-1-1,-2 4-1-1,-7-4 1 3,-12-7-1-2,-2-8-25 1,-7-11-8-1,0-5-91 8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12:45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15">
    <iact:property name="dataType"/>
    <iact:actionData xml:id="d0">
      <inkml:trace xmlns:inkml="http://www.w3.org/2003/InkML" xml:id="stk0" contextRef="#ctx0" brushRef="#br0">14298 6289 196 0,'12'-13'74'0,"-9"13"-58"1,-3 0 3 5,0 0-4 0,0 0-10 4,-3 0-3-4,0 0-1 3,-6 0-1-3,-3 0 0 3,-3 0 0-8,-2 0 2 4,-4 0-1 3,-3 0-1 0,-6 0 1-1,-3 5 1 0,-8 3-1 1,-10 3 2-1,-2-1 2 1,-4 1 4 0,-5-3 0 0,-7 0 0-1,-5 2-1 1,-4 1 0-1,-2-3-2 1,-9 0-1-2,-10 0-1 3,-14 0 0-3,-3-3-5 3,-9-8-1-2,-9-2 3 0,0-8 3 2,-6-3-1-2,-2 3 0 0,5-3 1 2,-3 5 0-3,0 6 0 1,-3 0 0 0,-3-1-5 1,-6 6 1 0,0 0-2 0,-2-2 0 0,-1 2 8-1,3-6 4 0,0 1 1 1,9 3 3-1,7 2-3 1,10-3-1-2,10 3-4 3,9-3 1-2,6 3 0 0,15 3 3 1,5-3-5-1,-5 0-1 0,12 0-4 3,11 0-3-4,13 0-20 2,8 0-8-2,12 0-33 3,9-3-11-2</inkml:trace>
    </iact:actionData>
  </iact:action>
  <iact:action type="add" startTime="4327">
    <iact:property name="dataType"/>
    <iact:actionData xml:id="d1">
      <inkml:trace xmlns:inkml="http://www.w3.org/2003/InkML" xml:id="stk1" contextRef="#ctx0" brushRef="#br0">12581 2283 212 0,'-3'-5'82'0,"-3"10"-64"0,-6 3-2 6,6 3-5 2,-6 2-4-1,0 6 1 0,-3 7 4 2,-3 6 3-2,4 8-8 0,2 5 2-6,0 2 4 6,0-7-3 1,3 7 0-2,0 9-2 3,3 10 2-3,0-5-3 3,3 3 1-2,3-6-5 1,3-5-2-1,3-3 2 1,3-8 0-1,0-2 1 1,3 2 0-2,3-13 2 3,0 0 3-2,-1-7 0 1,7-4 2-1,0-10-4 2,3-3 1-2,3-13 1-1,3 3 2 2,-1-8 1 0,-2 0 2-1,0-1-7 1,-3 4-4-2,-4 2-5 4,-2 0 1-2,0 3-1-1,0-6 0-1,0 8 0 2,-3-4 0 0,3 1 2-1,0 1 2 0,-1-3-1 1,1-3-1 0,-3 4 1-1,0-4-1 0,-3 3 0 3,0 0 2-5,-3-3-1 3,-3 1 2 0,0-1-4 0,0 3-2-1,0-5-1 1,0 0 3-2,-1-6 0 2,4 6 3 1,0-8-1-3,0 5 2 1,0 0-4 2,-3 3 0-3,0-3-1 2,0 3 0-1,0 2 2 2,0 1 2-3,0 2-1 2,0 3-1-1,0-3 1 3,0-3-1-4,0 3 0 1,0 3 0 0,0 2 0 2,-3-2 0-3,0 5-3 3,0 0 0-3,-3 0 2 2,0 0 0 0,3 0-2 0,0 5 2-2,-3-5 3 2,2 0 1 0,1 3-4-1,-3-3 1 0,0 0 0 2,3 5 0-3,-3-5 0 1,0 0 2 1,0 0-1 1,0 0-1-4,0 0-2 4,0 0 1-2,3 0-39 1,3 5-15 0,0-2-92 6</inkml:trace>
    </iact:actionData>
  </iact:action>
  <iact:action type="add" startTime="16202">
    <iact:property name="dataType"/>
    <iact:actionData xml:id="d2">
      <inkml:trace xmlns:inkml="http://www.w3.org/2003/InkML" xml:id="stk2" contextRef="#ctx0" brushRef="#br0">7589 7652 168 0,'0'5'66'1,"-3"0"-52"0,-3 11-8 2,0-5-5 6,0 5 6-1,-6 7 7-2,-5 1 4 2,-10 3 2-1,-6 5-11 2,-6-1 1-8,-8 1 1 4,-7 0-4 3,-2 0 1-1,-7-3 4 2,-2-6 2-2,-1-4 1 0,-5-3 1 2,-10-6 3-1,4-2 0-2,-1-8-8 2,4-5-2-1,3-6-1 0,-1-7 2 0,4-6-3 2,2-8-2-2,10-5 0 1,11-2-1-2,12-6 2 2,9-3 1 1,13-5 3-2,11-10 1-1,11-9-1 2,10-7 1-1,6-3-2 1,9 0 0-1,0 0-3 2,11-8-1-2,7 0-3 0,8 0-2 0,7 8-2 2,2 5-1-2,10 3-3 0,8 8-1 1,3 5 1-1,6 11 4 1,-8 13-1-1,-1 18-1 1,3 22 0 0,0 21 0 0,1 18 0-2,-4 24 3 1,-9 16 2 2,-14 8 2-2,-16 0 10 1,-20 5 6-2,-21 3 3 3,-18-8 4-3,-18-2-10 3,-17-12-2-2,-4-2-6 2,1-5-3-4,-1-5-5 3,9-11 0-1,4-6-33 1,11-5-13-1,12-4-89 8,27-4-82-7,23-18 72 2</inkml:trace>
    </iact:actionData>
  </iact:action>
  <iact:action type="add" startTime="18455">
    <iact:property name="dataType"/>
    <iact:actionData xml:id="d3">
      <inkml:trace xmlns:inkml="http://www.w3.org/2003/InkML" xml:id="stk3" contextRef="#ctx0" brushRef="#br0">19808 8009 196 0,'15'-21'74'1,"-9"15"-58"0,-6-4 3 2,-3 7-4 4,-3-5-10 2,-6 3-1-2,-9 0-4 2,-6-1-1-3,-5 6 1 3,-7 3-3-8,-6 2 2 5,-8 6-1 1,-13 0 0 0,-2-1 2 1,-10 1 0-1,-14-1 8 1,-9 1 7 1,-9-6 2-3,-9 0-1 2,-9 1-4-1,-6-1-2 0,0 0-4 3,-6 6 1-4,3 0 0 1,-6-1 1 1,-12 1 0-1,3-3 2 0,-11-3-5 1,-7 3-3 0,3-6-1-1,-5 4-1 1,8 2 0-1,3 0 0-1,4 5 0 3,8 3 2-2,3 5-1 1,3 0-1-1,6 0 1 1,9 0-1 0,12 1 0-1,6-4 2 0,6-2 8 2,11-8 5-2,7-3 2 0,12-5-1 1,5-2-4-1,7-6 0 0,8-3-7 1,6-5-1-1,-2-8 0 1,11-2 0 0,9-6-5-1,10-8 1 1,8 1 0-1,6-11 2 0,3-11-1 1,0-16 2-1,-3-5-2 1,0 0-1-1,0-5 1 1,0 2-1-1,3-2 0 2,3 2 0-3,3 6 0 3,3 4 2-3,0-1-6 2,-3-1 1-1,-3-2 1 1,-3 2 3-1,-3 8-2 1,-3 8 0 0,0 8 1 0,0 8 0-1,0 3-3 0,0 10 2 0,3 3-1 2,3 5 0-2,0 3 2 1,3 3 0-1,0-1 2 1,3 1 1-1,3-1-1 1,3-2 1-1,0 0-2 1,3 2-1-1,6 1 1 0,12 2-1 1,5 3-3 0,10 5 2-2,15 2 1 2,17 4 0-1,15 4 0 2,12 4 0-2,18 2-3 0,15 2 2 1,9 1 1 0,21 2 0-1,9 0 0 1,11 3 0-1,10 0 0 0,2-3 2 1,0 0-1 0,1 1-1-1,2-4-2 1,-11-2-1-1,-4-2 4 0,-8-4 1 0,-4 1 0 2,-2-1-2-2,-6-2 1 1,-4 3-1-1,-2 0 0 1,-9-1 2 0,-12-2-6-2,-12 3-1 1,-9 2-1 1,-15-5 2 0,-15 6-1 0,-11-4 1-1,-10 1 3 0,-14 2 2 1,-12 3-2 0,-7 11-2-2,-8 10-1 3,0 24 0-3,0 26 0 3,-1 16 3-2,-2-2 4 1,-9 7 3-1,-6-2 2 1,-6-2 2-1,-6-12-3 1,-6-15-2 1,-3-5-2-3,0-6 0 0,0-5-2 3,3-3-1-2,4-2 1 1,2-1-1-1,0-2-3 0,6 0 2 2,3 0-56-1,-1 3-25-2,7-3-55 9</inkml:trace>
    </iact:actionData>
  </iact:action>
  <iact:action type="add" startTime="24519">
    <iact:property name="dataType"/>
    <iact:actionData xml:id="d4">
      <inkml:trace xmlns:inkml="http://www.w3.org/2003/InkML" xml:id="stk4" contextRef="#ctx0" brushRef="#br0">13209 2863 208 0,'9'-27'77'0,"-9"22"-60"1,0 5 6 4,0 0-1 3,0 0-6 0,0 0 1 1,-3 0-5-4,-3 8-2 3,-3 5-6 0,-3 11-5-7,-3 10 0 5,3 6 5 2,3 2 5-2,6 6-5 4,3 0 0-4,6 2 0 2,3-10 0-1,6-3-2 1,6-16 1 0,6-3 2 0,8-15 2-2,10-11 3 2,0-10 1-1,2-9 6 1,4-7 3 0,0-11-8-1,-1-6-4 0,-5-4-8 2,-4-1 0-3,-5 1 2 3,-6 5 3-2,-6 2 7 1,-9 3 2-2,-3 0-5 3,-3 0-3-2,-4 5-1 1,-2 14 1-1,0-1-3 1,0 9-2-1,0-1 0 0,0 6-1 1,0 5-5 1,3-2-1-3,9 7-70 1,12 11-31 1,15-3-32 7</inkml:trace>
    </iact:actionData>
  </iact:action>
  <iact:action type="add" startTime="25149">
    <iact:property name="dataType"/>
    <iact:actionData xml:id="d5">
      <inkml:trace xmlns:inkml="http://www.w3.org/2003/InkML" xml:id="stk5" contextRef="#ctx0" brushRef="#br0">14542 3088 332 0,'15'-8'126'1,"-6"5"-98"0,6 3-12 3,-6 0-11 3,9 3-64 1,9 2-26 1,14 0-38-2,13-2-14-1</inkml:trace>
    </iact:actionData>
  </iact:action>
  <iact:action type="add" startTime="25284">
    <iact:property name="dataType"/>
    <iact:actionData xml:id="d6">
      <inkml:trace xmlns:inkml="http://www.w3.org/2003/InkML" xml:id="stk6" contextRef="#ctx0" brushRef="#br0">15441 3119 360 0,'54'-13'134'1,"-33"5"-104"0,0-5 1 3,-13 5-7 3,4 3-18 2,0-3-4-1,3 3-78-1,9 5-34 1,6 0-31-1,17 8-9 1</inkml:trace>
    </iact:actionData>
  </iact:action>
  <iact:action type="add" startTime="25450">
    <iact:property name="dataType"/>
    <iact:actionData xml:id="d7">
      <inkml:trace xmlns:inkml="http://www.w3.org/2003/InkML" xml:id="stk7" contextRef="#ctx0" brushRef="#br0">16543 2963 252 0,'38'-68'96'1,"-26"36"-75"0,-3-21 8 3,-9 34-1 3,-9-7-17 1,-12-6-6-1,-11 6-6 1,-19 2-2-1,-17 16 2 1,-13 21 2-7,-5 27 4 5,3 29-2 2,8 13 0-1,13 13 5 1,14 8 5 0,15-2-7-1,15-17-3 1,15-12 0 0,15-14 0-2,9-13-10 2,9-13-3 0,9-19 3 0,-1-18 1-1,4-22 17 0,-3-13 7 1,-4-4 9 0,-5 4 4 0,-6 3-9-1,-6 10 0 0,-3 6-18 1,3 16-8 7,2 15-2-8,1 14 14 1,0 8 7-1,0 5 4 1,3-5 1-1,-6-3-11 1,14 8-5-2,1-11-36 2,6 1-14-1,5-14-59 2,7-5-24-3,-3-26 1 10</inkml:trace>
    </iact:actionData>
  </iact:action>
  <iact:action type="add" startTime="25855">
    <iact:property name="dataType"/>
    <iact:actionData xml:id="d8">
      <inkml:trace xmlns:inkml="http://www.w3.org/2003/InkML" xml:id="stk8" contextRef="#ctx0" brushRef="#br0">17049 3156 372 0,'-6'53'140'1,"-9"-2"-109"0,-3 55 16 4,9-59 0 1,-3 17-22 2,-3 23-3-1,-3 11-14 0,0-8-5 2,4 5-2-2,2 0-1-6,6-7 2 6,3-9-41 1,0-21-16-1,3-15-18 0,3-20-6 2,0-23-28 4,0-31-49-4,-3-22 47-3,0-40 289 25,24-121-63-23,-1 44-10-2,10 38-45 2,3 29-22 0,3 18-12-1,5 16-3 1,1 17-14 0,-4 17-9-7,1 9-4 4,-9 15-2 3,-9 14 3-1,-6 18-5 1,-12 13 2 1,-15 11-9-2,-12 6-4-1,-9-12-16 3,-9 1-6-2,-5-19-15 0,-1-10-3 1,0-22-74 7</inkml:trace>
    </iact:actionData>
  </iact:action>
  <iact:action type="add" startTime="26291">
    <iact:property name="dataType"/>
    <iact:actionData xml:id="d9">
      <inkml:trace xmlns:inkml="http://www.w3.org/2003/InkML" xml:id="stk9" contextRef="#ctx0" brushRef="#br0">17587 3151 340 0,'21'93'129'1,"-12"-9"-100"0,0 25 7 2,-6-69-2 5,-3 7-18 0,-3 6-1-1,0-3-9 1,-3-5-2-1,0-13-2 2,0-13-15-9,0-17-4 7,0-20-2 1,3-17 1-1,6-23 10 1,6-26 4 0,6-6 17-2,3 10 6 3,0 14 4-2,6 8 1 1,2 13-11-1,4 13-5 1,6 16-5-1,6 6-3 0,2 10-2 1,1 5-1 0,0 6 2 0,-4 2 0-1,1 0 3 1,-6 3 1-1,-4 2-10 1,-5 1-5-2,-3-3-14 3,-3-3-4-2,-3-2 7 0,0 2 6 0,-4-8 8 1,1 3 5 1,0-3 3-3,3 3 1 2,0-8-3 0,-3 0 2-1,0 0 1 0,0-8 2 0,-1 3-3 2,1-8-2-4,-3 2 2 3,0-2 2-1,-3 0 0 3,-6 0-1-5,-3-3 1 3,-6 0-1-1,0 0 0 1,-6-3 0-1,-3 4 0 1,0-1 0 0,-2 2-3 0,-1 7 2 0,3 1-1-2,0 4-2 0,3 4 3 3,0 4 0-2,3-1 1 1,0 3 2-1,3 5 3 1,0 0 4-1,0 6 5 1,0-3 1-1,1 7-4 3,-1-1 1-5,0 1-5 3,0 4-2-1,0-6-7 1,0 3-1-1,0-8 3 1,0 0 4 0,0-1-1-1,3-1-2 1,0-4-5-1,3 3 0 0,3-5-22 1,0 6-11-1,3-1-16 1,3-3-7-1,6 1-62 8</inkml:trace>
    </iact:actionData>
  </iact:action>
  <iact:action type="add" startTime="27041">
    <iact:property name="dataType"/>
    <iact:actionData xml:id="d10">
      <inkml:trace xmlns:inkml="http://www.w3.org/2003/InkML" xml:id="stk10" contextRef="#ctx0" brushRef="#br0">18239 2164 356 0,'18'-31'132'1,"-12"23"-103"0,0-3 3 3,-3 8-22 12,3-2-22-9,0 5-84 2,3 5-37-3,6 11 10 1,17 11 7 0</inkml:trace>
    </iact:actionData>
  </iact:action>
  <iact:action type="add" startTime="27221">
    <iact:property name="dataType"/>
    <iact:actionData xml:id="d11">
      <inkml:trace xmlns:inkml="http://www.w3.org/2003/InkML" xml:id="stk11" contextRef="#ctx0" brushRef="#br0">19278 3098 296 0,'-62'-31'110'1,"5"23"-86"0,-38 8 11 3,47 5 1 3,-8 11-18 0,-7 8-2 1,7 15-8-1,2 6-3 0,15 8-2 2,12-5 0-8,13 2 0 6,14-5-1 1,11-3 1-1,7-10-9 0,12-8-3 0,9-11 2 1,2-10 4-1,4-11 2 2,6-5 3-3,-4-11-1 2,-2 8-1 0,-3-3 1-1,-7 11 1 1,1 11-3 0,-3 21 0-2,0 5 3 3,-7 13 3-2,-2 6 0 0,-9 2 2 1,-6-5-2 0,-9-5 0-2,-6-8-3 3,-3-11 1-3,-3-16-4 3,-3-10 0-1,6-19 1-2,3-5 2 1,9-8 1 2,3-3 3-2,12 1-5 1,9-1-3-2,9 8-6 3,11 8 0-2,13 8 2 1,2-2 1-2,7 5 0 2,2-6 1 0,-5-7-6-1,-4-9-4 1,-5-10 8-1,-10 0 5 1,-11 6 3-1,-9-1 2 0,-6 8 2 1,-9 14 1 1,-6 15-10-3,-6 24-5 1,-3 32 4 2,-3 19 1-2,3 4 3 1,0-2 0-1,0 3 0 0,3-16 0 1,6-5 2 0,6-17 1-2,9-23-6 3,8-13 0-2,4-14 1 0,3-7 3 0,-4 2 6 2,1-3 4-2,0 11-6 1,3 3-1-1,8 18-4 1,7 14-3 0,5 12-1-1,10 6 3-1,-1 0-38 3,1-13-13-2,-4-19-69 7,-8-13-43-5,-12-18 71-3</inkml:trace>
    </iact:actionData>
  </iact:action>
  <iact:action type="add" startTime="27871">
    <iact:property name="dataType"/>
    <iact:actionData xml:id="d12">
      <inkml:trace xmlns:inkml="http://www.w3.org/2003/InkML" xml:id="stk12" contextRef="#ctx0" brushRef="#br0">20716 3455 288 0,'-63'-63'110'1,"28"31"-86"0,-22-15 13 0,27 23 2 5,-17-3-23 2,-10 6-6 0,-11-11-51 0,-7 1-20 0,-8-4-71-1,5-10-31 0</inkml:trace>
    </iact:actionData>
  </iact:action>
  <iact:action type="add" startTime="28092">
    <iact:property name="dataType"/>
    <iact:actionData xml:id="d13">
      <inkml:trace xmlns:inkml="http://www.w3.org/2003/InkML" xml:id="stk13" contextRef="#ctx0" brushRef="#br0">21204 5101 364 0,'-21'-24'137'1,"-12"6"-106"0,-26-11-3 3,23 10-8 3,-26 1-18 1,-28-1 0-1,-29-5-9 1,-33 6 0 0,-29-3 3 3,-36-3-27-10,-33 3-11 2,-33 2 8 4,-42-7 7 1,-26-6 16-1,-39 0 9 1,-30-2 8 1,-32-6 7-3,-24 11 6 1,-30 0 5 2,-12 2-6-2,-12 6-3-1,-6 5-6 3,3 8-1-2,18 8-5 0,15 3-2 0,18 8 0 1,30-3 1 0,26 2-1 0,42 3-1-2,30-10 3 4,50-6 0-4,42-10 10 1,39-5 3 1,42-9 4-1,32-12 2 1,27-6-6 0,23-19 1-2,25-18-8 3,26-13-3-1,22-30-14-1,20-20-5-1,15-30-1 3,11-15 1-2,13-19 1 1,9-6 2-2,5-20-10 2,4 7-2 0,0 1 1-1,-1 23 2 2,7-29 11 2,-7 43 4-8,1 39 1 4,3 27 0 0,8 26-1 2,16 34 3-2,17 30-2 0,24 21-1 0,39 21 3 2,26 18 2-1,42 19 2-1,48 8 1 0,42 0-5 1,44 0 1-1,48-8 0 0,44 0 2 1,30-11-1 0,36-5 2-1,18-8-2 1,18-2-1-1,-1-11 1 2,4-8-1-2,-9-8-18 0,-10-11-5 0,-23-7 6 1,-30-11 7 0,-26-3 7-1,-36 6 2 0,-31 7 3 1,-34 27 3 0,-46 14 7-1,-35 20 4 0,-42 30-2 1,-32 47 2-1,-28 32-3 1,-20 73 0-1,-24 60 4 0,-18 49 3 1,-21 32-10-1,-17 8-3 2,-25-18-5-1,-14-27 1-2,-12-31-11 2,-15-25-2-1,-15-26-48 0,-27-29-21 2,-20-39-57 6</inkml:trace>
    </iact:actionData>
  </iact:action>
  <iact:action type="add" startTime="29158">
    <iact:property name="dataType"/>
    <iact:actionData xml:id="d14">
      <inkml:trace xmlns:inkml="http://www.w3.org/2003/InkML" xml:id="stk14" contextRef="#ctx0" brushRef="#br0">14319 3032 500 0,'18'0'187'1,"-9"8"-146"0,3 5-18 2,-3-2-16 4,3 5-68 2,8 5-24-2,10 8-67 1,12 0-29 0,3-5 56 0,-1-21 30-1</inkml:trace>
    </iact:actionData>
  </iact:action>
  <iact:action type="add" startTime="29294">
    <iact:property name="dataType"/>
    <iact:actionData xml:id="d15">
      <inkml:trace xmlns:inkml="http://www.w3.org/2003/InkML" xml:id="stk15" contextRef="#ctx0" brushRef="#br0">15057 3151 436 0,'45'-18'165'0,"-33"18"-129"1,6-8 10 2,-9 8-3 5,6-8-47 0,2 3-15 0,1-3-78 0,6-3-32-1,9 6-38 1,6 7-11-1</inkml:trace>
    </iact:actionData>
  </iact:action>
  <iact:action type="add" startTime="33857">
    <iact:property name="dataType"/>
    <iact:actionData xml:id="d16">
      <inkml:trace xmlns:inkml="http://www.w3.org/2003/InkML" xml:id="stk16" contextRef="#ctx0" brushRef="#br0">18233 9565 160 0,'-12'-8'63'1,"-2"8"-49"0,-16-8 7 3,12 5 0 4,-15-2-13 0,-12 0-2-2,-11 2 0 2,-15 6 1 0,-7 7-3-1,-8 9 4-6,-6-1 2 5,-16 3-3 4,-14-5-2-4,-12-5-2 2,-17-9 0-1,-1-9 2 1,0-7 4-1,3-4-2 1,12-1-2-1,15 1 2 1,15-3 2-1,24 5-4 1,14 2-1-1,16 7-7 1,11 7 0-1,18 13-100 8,27 11-50-7,45-11 73-2</inkml:trace>
    </iact:actionData>
  </iact:action>
  <iact:action type="add" startTime="36064">
    <iact:property name="dataType"/>
    <iact:actionData xml:id="d17">
      <inkml:trace xmlns:inkml="http://www.w3.org/2003/InkML" xml:id="stk17" contextRef="#ctx0" brushRef="#br0">8765 10898 64 0,'-9'-13'24'0,"0"8"-18"1,-9-1-2 4,6 4 0 2,-6-4-5 2,-5-1 0-3,-7-1 1 2,-6 0 0-1,-3 0 0 2,4 2 0-2,-4 1 8 1,0 2 7-1,-2 1 10 1,-7 2 7-1,-9 2-8 0,-11 6-5 1,-9 0-6-1,-13 0-3 3,-11 0-6-3,-9 0-3-6,-9 0 2 4,-9 0-2 3,-6 0-1 0,-9 3 3 0,-15-4 0-1,-11 1-4 0,-13-2 1 2,-5-6 2-3,-1 0 1 0,-8-3-4 3,-1-2-1-3,7-1-2 2,2 4 3 0,7-1 4-1,-7 1 6 1,6-4-3 1,-5 4-1-3,2-4-2 3,-5 1-3-2,-1 2-2-1,7-2-1 2,2 2 4 0,10 1 3 0,11-6-1 0,18 0 0-2,21 0-1 2,12-3-2 0,21-2 1-2,14-3-1 1,-5-8 11 2,14-2 5-2,16-6-4 1,8-7-2-1,6-6-5 1,6-8-4-2,4-6 0 4,5-4 1-4,9 2-3 3,6-2-2-3,6-11 2 1,9-11 2 1,3-2 2 0,3 5 1-1,-3 2-5 1,0 3 1-1,-1 6 0 1,-2 10 0 1,-3 8-3-3,3 14 2 0,-9 7-1 4,3 8 0-4,6 0 0 2,0 11-2-1,12 2-6 0,0 6-2 1,12 0 7 0,5 2 4-1,13 6 0 4,17 2-2-7,4 0 2 4,14-2 0 0,24 0-2-1,18-1 2 0,15-2 1 1,18 0 0-1,20-5 0 0,13 0 0 3,11-3 0-2,15 2 2-4,7-7-3 4,17 3 0 0,15-6 1 1,6 0 2-2,8 3-1 0,16-3-1 0,6 5-2 2,0 6 1-3,-7 2 1 4,-11 9 0-4,-15 2 0 1,-15 7 0 0,-21 1 0 1,-17 5 0 0,-19 3 0 0,-8-3 2-1,-22 1-1 0,-11 1-1 2,-15-1-2-3,-9 1 1 1,-15 1-1 1,-8 0 0-1,-16 2 6 1,-12-4 2 0,-11-1 2-1,-7-3 2 1,-5 1 1-1,-3-1 3 0,-7 1-7 3,-2 5-4-5,-6 2-2 3,-3 3-1-1,-4 3 0 1,-5-3 0 0,-3-2 0-1,-3-4 0 1,-3-4-3 0,-3-3 2 0,-3-6 3-1,0-2 1-1,0-2 5 2,-6-6 3-1,0 0-6 1,0 0-3 0,0 0-1-1,3 5-1 1,-3 0-3 0,0 0 2-2,0 3-1 4,-3 3 0-5,0 2 2 3,-3 6 0 0,0 5 0-1,-3-1 0 0,-3 1-3 1,-3 0 2-1,-9 0 1 1,-9 0 0 0,-8 2 0-1,-10 3 2 1,-8 3-3-1,-13 5 0 0,-11 5-10 1,-6 6-5-1,-16 7-34 1,-11-4-15-1,-9 2-17 10</inkml:trace>
    </iact:actionData>
  </iact:action>
  <iact:action type="add" startTime="38451">
    <iact:property name="dataType"/>
    <iact:actionData xml:id="d18">
      <inkml:trace xmlns:inkml="http://www.w3.org/2003/InkML" xml:id="stk18" contextRef="#ctx0" brushRef="#br0">11825 9586 132 0,'-12'-8'49'0,"-9"5"-38"1,-30-2 4 4,19 2-2 2,-25-5-4 1,-32-7 0-1,-33-4-5 2,-33-5-3-1,-24 0 0 2,-23 1-4-10,-6 1 2 5,-7 7 7 3,4 1 4-2,-3 1 1 3,2 5 1-3,-2 0-2 3,0 0-1-2,-1-2-1 0,13 4 0 1,14-4-4 0,13-6-3-1,17 3 2 3,27-6 0-5,27-2-1 2,24 0 1 1,20 2-9-1,24 3-1 0,27 6-42 9,33 7-60-8,42 9 20 0</inkml:trace>
    </iact:actionData>
  </iact:action>
  <iact:action type="add" startTime="38766">
    <iact:property name="dataType"/>
    <iact:actionData xml:id="d19">
      <inkml:trace xmlns:inkml="http://www.w3.org/2003/InkML" xml:id="stk19" contextRef="#ctx0" brushRef="#br0">11134 9782 196 0,'30'-3'74'1,"-36"8"-58"0,-18 3 7 3,3 0-1 4,-17-3 5 1,-34 3 6-2,-35-2-22 1,-33-1-10 0,-27-2-2-1,-20-1 1-6,-15-4 5 5,-13-1-7 2,-2-8-3-1,-3 1 9 1,2-11 6-1,7-8 0 1,9-6 2-1,8-5-7 1,13 1-1-1,23 2-2 3,21 2-2-5,24 6-57 3,24 11-26-1,29 7-24 8</inkml:trace>
    </iact:actionData>
  </iact:action>
  <iact:action type="add" startTime="43256">
    <iact:property name="dataType"/>
    <iact:actionData xml:id="d20">
      <inkml:trace xmlns:inkml="http://www.w3.org/2003/InkML" xml:id="stk20" contextRef="#ctx0" brushRef="#br0">5946 13928 4 0,'36'-125'2'1,"-30"57"-1"0,0-44 32 1,-3 70 16 5,0-37 10 3,0-19 4-4,0-11 3 2,0 1 3-1,0 15-11 1,0 19-3 0,-1 19-31 0,-2 15-12-7,-2 16-4 5,-7 29-7 2,-9 27-3-2,-9 42 3 3,-9 29 1-1,-2 40 4-2,-1 19 3 1,3 20 2 2,9 6 1-3,6-3 2 3,10-7 2-2,8-22 2 0,6-11 1 0,8-18 3 1,10-18 1-1,6-22-15 3,9-18-4-5,5-14-34 3,10-20-15-1,9-22-39 1,8-21-17 0,7-32-37 7</inkml:trace>
    </iact:actionData>
  </iact:action>
  <iact:action type="add" startTime="43630">
    <iact:property name="dataType"/>
    <iact:actionData xml:id="d21">
      <inkml:trace xmlns:inkml="http://www.w3.org/2003/InkML" xml:id="stk21" contextRef="#ctx0" brushRef="#br0">6946 13316 300 0,'3'154'112'1,"0"-80"-87"0,3 82 15 4,3-90 1 2,3 19-12 2,3 0 0-2,3-6-18 0,0-8-7 1,5-4-3-1,7-17 1-6,3-13 1 5,6-16 1 2,-1-13 2-1,1-16-3 1,-3-16 0-1,-4-18 3 1,-5-19 1-1,-9-2-8 2,-6 2-1-3,-6 8-2 1,0 10 2 1,0 14-8 0,3 11-1 0,6 20 1-1,11 25 1 0,10 15 10 2,9 9 6-2,2-1 3-1,4-3 2 2,3-7-6 1,2-8-4-3,4-16 3 2,8-14 1 0,1-12 9 0,-1-22 2-2,1-16 14 3,-7-10 5-2,-5 0-13 2,-7-5-3-4,-5 2-14 3,-6 2-4-1,-7 9-4 1,-5 5-2-1,-3 6-11 2,-6 9-2-3,0 4-45 2,-4 2-19 0,10 6-104 6</inkml:trace>
    </iact:actionData>
  </iact:action>
  <iact:action type="add" startTime="44096">
    <iact:property name="dataType"/>
    <iact:actionData xml:id="d22">
      <inkml:trace xmlns:inkml="http://www.w3.org/2003/InkML" xml:id="stk22" contextRef="#ctx0" brushRef="#br0">9167 14129 432 0,'-3'29'162'1,"-6"0"-126"0,-12 11 10 3,9-17-6 3,-9 22-21 1,-9 14-3 0,-5 7-15-1,-4 3-3 0,-3 2 1 1,1 0-44-7,-1-7-17 5,0-16-90 9,1-25-81-7,5-23 82-1</inkml:trace>
    </iact:actionData>
  </iact:action>
  <iact:action type="add" startTime="44456">
    <iact:property name="dataType"/>
    <iact:actionData xml:id="d23">
      <inkml:trace xmlns:inkml="http://www.w3.org/2003/InkML" xml:id="stk23" contextRef="#ctx0" brushRef="#br0">10950 13600 264 0,'-81'-51'101'1,"22"43"-78"0,-39 22-5 3,56 4-5 2,-12 19-6 3,1 13 1-2,-1 19 22 2,12 8 12-3,10 0-21 3,11-3 0-8,15-8-2 4,12-8-7 3,12-10 1 0,9-6 1 0,8-15 3 0,10-14-5 0,5-13-2-1,7-13-1 0,3-14-1 2,-4-10-7-3,-5 3 0 2,-10-1 1-1,-5 6 3 0,-6 5-4 1,-3 8-3 0,-9 9-6-1,-1 12-2 0,1 13 5 1,-6 11 4-1,0 14 19 2,0 2 9-4,0 8-10 3,3 0-4-1,0-3-11 2,0-5-1-2,2-5-43 1,7-11-19-1,3-13-38 1,6-16-13 0,-1-19-30 6</inkml:trace>
    </iact:actionData>
  </iact:action>
  <iact:action type="add" startTime="44816">
    <iact:property name="dataType"/>
    <iact:actionData xml:id="d24">
      <inkml:trace xmlns:inkml="http://www.w3.org/2003/InkML" xml:id="stk24" contextRef="#ctx0" brushRef="#br0">11539 13846 228 0,'18'55'85'1,"-24"9"-66"-1,-9 42 43 5,9-51 14 2,-6 32-12 1,-6 22-2-1,-3 10-8 3,1 11 1-4,2-6-30 2,3-18-8-7,3-11-2 6,6-13-9 0,6-18-3-1,6-12-29 3,6-20-12-2,6-19-39 1,9-28-13-1,2-36-32 1,-2-33-14-1,-6-30 23 8,-3-24 178 16,32-132 6-24,1 69 16-1,0 43-22 3,2 36-15-2,-2 29-11 1,-7 27-2 0,-2 21-21-1,-9 19-11-6,-6 20-7 4,-10 20 3 3,-5 12 1 0,-12 11-3 0,-6 5 1-1,-8 3 0 1,-10-2 2 0,-9-9-14 0,-3-10-5-2,-2-11-18 4,2-15-5-5,6-20-69 9,12-9-69-5,15-12 54-2</inkml:trace>
    </iact:actionData>
  </iact:action>
  <iact:action type="add" startTime="45477">
    <iact:property name="dataType"/>
    <iact:actionData xml:id="d25">
      <inkml:trace xmlns:inkml="http://www.w3.org/2003/InkML" xml:id="stk25" contextRef="#ctx0" brushRef="#br0">12471 13854 392 0,'0'0'148'0,"0"5"-115"1,-6 16-14 4,3 6-12 2,0 28-11 1,6 22-1-1,-3 15 6 1,0 1 1 0,0-14 0 0,-3-15-8-7,3-14-1 5,6-34-17 9,3-27 2-6,3-20 0-3,5-14 19 1,13-16 9 1,0-11 11-1,3 1 7 1,-1 7-13-1,7 14-6 1,3 11-10 0,5 12-2 0,10 14-13-1,5 15-2 1,1 14-1-1,-6 8 1 0,-7 5 10 1,-11 0 4 0,-9 0 12 0,-10 6 5-2,-11 7 9 2,-9 11 6-1,-3 16 2 3,0 5 4-4,3 3-3 1,3-8 1 0,3-6-12 1,0-10-4-1,3-16-45 1,6-24-17 0,3-39-119 7</inkml:trace>
    </iact:actionData>
  </iact:action>
  <iact:action type="add" startTime="45897">
    <iact:property name="dataType"/>
    <iact:actionData xml:id="d26">
      <inkml:trace xmlns:inkml="http://www.w3.org/2003/InkML" xml:id="stk26" contextRef="#ctx0" brushRef="#br0">13435 13155 424 0,'30'24'159'1,"-9"-14"-124"0,8 12-29 3,-11-4-21 3,12 9-60 1,9 15-21 0,17 21-49-1,19 17-22 1</inkml:trace>
    </iact:actionData>
  </iact:action>
  <iact:action type="add" startTime="46019">
    <iact:property name="dataType"/>
    <iact:actionData xml:id="d27">
      <inkml:trace xmlns:inkml="http://www.w3.org/2003/InkML" xml:id="stk27" contextRef="#ctx0" brushRef="#br0">14480 13875 304 0,'-18'-11'112'1,"-18"11"-87"0,-38 16 7 1,35 3-3 5,-17 20-12 1,-13 14 1-1,1 11-2 2,5 7-1-3,13 8-7 3,14-2-1-8,12-8 3 4,15-5 0 4,18-9 4-1,-3-13-1-1,39-7 0-1,8-6-7 3,10-13-4-2,-16 0-1 1,28-19-1-2,-4-8-7 3,-5 1-3-2,-10-3-8 2,-5-1-1-3,-4-1 3 1,-2-4 5 1,0-5 1 0,-1-8 2-1,1-2 2 1,-3 2 2-1,-7 3 2 1,1 8 3-1,-3 5 0 1,0 13 2 1,-4 22-4-3,-2 23-2 1,-3 14 6 1,-9-1 3-1,-6 4 5 1,-12-1 4-1,-9-5 5 1,-12-8 2-1,-9-13-7 1,-2-14-4-2,-4-13-6 3,3-10-2-2,9-8-1 0,4-8-2 1,8-11-4 0,9-8 0-1,9-13-31 1,18-13-14-1,11-3-59 1,16-10-23 0,9-11 6 5</inkml:trace>
    </iact:actionData>
  </iact:action>
  <iact:action type="add" startTime="46498">
    <iact:property name="dataType"/>
    <iact:actionData xml:id="d28">
      <inkml:trace xmlns:inkml="http://www.w3.org/2003/InkML" xml:id="stk28" contextRef="#ctx0" brushRef="#br0">15715 13653 352 0,'15'39'132'1,"-21"14"-103"0,-9 48 21 1,3-51 1 6,-6 43-22 0,1 20-5-1,-4 12-15 3,6-14-6-2,3-11-2-1,6-15-21-6,9-14-9 3,12-18-40 4,18-26-16 0,8-25-68 7</inkml:trace>
    </iact:actionData>
  </iact:action>
  <iact:action type="add" startTime="46678">
    <iact:property name="dataType"/>
    <iact:actionData xml:id="d29">
      <inkml:trace xmlns:inkml="http://www.w3.org/2003/InkML" xml:id="stk29" contextRef="#ctx0" brushRef="#br0">16051 14131 392 0,'-11'3'145'1,"-10"-3"-112"0,-24 0 14 3,21 0 1 5,-20-5-29-2,-13-8-8-1,-5-9-29 2,-7-7-14-1,-2-5 17 2,8-6-62-8,13 3-22 4,17-3-53 10</inkml:trace>
    </iact:actionData>
  </iact:action>
  <iact:action type="add" startTime="46888">
    <iact:property name="dataType"/>
    <iact:actionData xml:id="d30">
      <inkml:trace xmlns:inkml="http://www.w3.org/2003/InkML" xml:id="stk30" contextRef="#ctx0" brushRef="#br0">16468 13441 408 0,'51'87'154'1,"-24"16"-120"0,8 64 10 3,-11-64-2 3,0 48-22 2,-6 10-3-1,-12-2-9 1,-12-5 0-4,-15-17-5 5,-6-23-2-9,-3-19 2 2,1-15-2 6,-1-17-1-3,0-7-10 3,6-14-6-2,0-10-21 1,7-8-9 0,8-9-48-1,9-9-22-1,12-12-32 9</inkml:trace>
    </iact:actionData>
  </iact:action>
  <iact:action type="add" startTime="47189">
    <iact:property name="dataType"/>
    <iact:actionData xml:id="d31">
      <inkml:trace xmlns:inkml="http://www.w3.org/2003/InkML" xml:id="stk31" contextRef="#ctx0" brushRef="#br0">17215 14698 236 0,'0'2'88'0,"-3"4"-69"1,-3-1 2 4,3-3-3 3,0 1 3 0,3-3 5-2,0 0-3 3,3-3-2-2,9-4-11 1,15-12 2-7,9-7 4 5,17-11 5 2,19-19 2-2,23-8 7 2,15-2 6-1,15-5-2 2,18-6 0-2,15-10-13 1,12-6-5-1,2 3-5 0,7-2 0 0,-4-6-6 2,4-5-3-3,-9 7 1 2,-16 12 0 0,-8 7 3-1,-9 11 3 0,-9 5-2 2,-18 8 1-2,-14 8-5 0,-16 5-2 1,-9 9-3 0,-8 4 1-2,-10 6-17 3,-8 5-5-2,-6 6-44 0,-9 7-19 1,-10 13-101 7,-8 9-44-7,-18 2 121-2</inkml:trace>
    </iact:actionData>
  </iact:action>
  <iact:action type="add" startTime="47638">
    <iact:property name="dataType"/>
    <iact:actionData xml:id="d32">
      <inkml:trace xmlns:inkml="http://www.w3.org/2003/InkML" xml:id="stk32" contextRef="#ctx0" brushRef="#br0">17319 14584 364 0,'-29'8'134'0,"14"-6"-104"1,3 1 18 4,12-3 0 4,0 0-11-3,12 8-2 2,12-3-17 0,11 6-9-1,19 7-5 1,17 6 1-7,16 13 4 5,8 11-1 2,9 10 3-1,6 3-4 1,3 5 1-1,6 8-3 0,6 24 2 1,3 8-4 0,-3 5-2 0,-2 11 0-2,-4-1 1 1,-3-12-1 2,-15-6-1-2,-9-8 1 1,-6-7-1-1,-8-6-7 1,-10-19-3-1,-8-13-25 1,-7-12-12-1,-8-15-40 2,-3-20-17-3,-10-24-62 9</inkml:trace>
    </iact:actionData>
  </iact:action>
  <iact:action type="add" startTime="48059">
    <iact:property name="dataType"/>
    <iact:actionData xml:id="d33">
      <inkml:trace xmlns:inkml="http://www.w3.org/2003/InkML" xml:id="stk33" contextRef="#ctx0" brushRef="#br0">20811 12668 392 0,'15'45'145'0,"-18"3"-112"1,-6 39-3 4,6-39-10 2,-3 23-13 2,-3 9 1-2,0 2-3 0,0 5 0 2,3 8-3-1,3-5 5-7,3-5 3 4,0-11-5 3,3-11-3-1,0-2-10 1,3-10-3-1,0-9-47 0,0-8-21 1,0-5-84 7</inkml:trace>
    </iact:actionData>
  </iact:action>
  <iact:action type="add" startTime="48404">
    <iact:property name="dataType"/>
    <iact:actionData xml:id="d34">
      <inkml:trace xmlns:inkml="http://www.w3.org/2003/InkML" xml:id="stk34" contextRef="#ctx0" brushRef="#br0">20034 15798 360 0,'57'-82'134'0,"-28"35"-104"1,28-17 3 4,-24 32-5 2,14-5-19 2,13-8-5-2,8 3-2 3,4 2-2-5,8 9 0 2,6 12-3-5,1 22 2 4,-4 21-6 2,3 28 0-1,1 38 3 2,-7 19 2-2,-8 10 10 0,-19 11 5 2,-20-6-4-3,-24-16-1 1,-21-7 0 1,-24-14 2-1,6-21-3 1,-47-7 1 1,-12-20-5-2,-1-23 0 0,-2-18-6 0,0-17-2 0,3-21-12 3,8-18-1-4,10-21-33 1,11-27-14 1,22-24-87 6</inkml:trace>
    </iact:actionData>
  </iact:action>
  <iact:action type="add" startTime="48749">
    <iact:property name="dataType"/>
    <iact:actionData xml:id="d35">
      <inkml:trace xmlns:inkml="http://www.w3.org/2003/InkML" xml:id="stk35" contextRef="#ctx0" brushRef="#br0">20862 15089 424 0,'14'35'159'1,"-22"-12"-124"0,-19 57 6 3,9-22-4 3,-12 27-21 2,-9 34-3-3,-2 21-8 3,-4 24-2-1,-2 0-1 1,-1-5-2-8,-3-8 1 4,1-19 1 1,2-16 3 2,6-20 2 0,1-20 3-1,8-12-10 1,6-14-2 0,6-10-32 0,3-9-13-2,4-4-73 2,2-11-32-1</inkml:trace>
    </iact:actionData>
  </iact:action>
  <iact:action type="add" startTime="49936">
    <iact:property name="dataType"/>
    <iact:actionData xml:id="d36">
      <inkml:trace xmlns:inkml="http://www.w3.org/2003/InkML" xml:id="stk36" contextRef="#ctx0" brushRef="#br0">8429 13409 288 0,'11'-16'107'1,"-8"14"-83"0,0-4 6 3,-3 6-1 4,0 0-9-1,0 0 0 0,-3 0-9 2,0 0-4-2,-6 0-4 1,-5 3-3-7,-1 2 1 4,-3 1-1 5,0 1 0-5,0 4 0 4,0 0 2-3,0 2 3 2,4 0 2-1,-1-2-3 1,3-1-3 0,0-2 0-1,3-3-1 1,0-2 2 0,0 0 3-2,0-3 2 2,0-3 3 0,0-2 1-1,3 0 1 1,0-1-2-1,3 1 1 0,0 2-4 3,0 1-2-4,0-1-2 2,0 3-3-1,3 5-4 1,-3 9 0 1,3 12 2-3,-2 11 3 0,-1 11 0 3,0 2 2-2,-3 11 0 1,-3 8 3-1,-3 2-3 1,-6-2 0-1,-6-3-1 1,-6-8 1-1,-5-8 0 2,-4-7 1-4,-3-6-5 3,-2-13 1 0,-4-11-2 0,-3-8-2-1,1-8-2 1,2-10-1-1,6-8 4 1,4-3 1 0,5-7 2-1,3-1 0-1,6 0 0 2,4 0 0 0,2 1 4-1,6 1 2 1,6 4 4 0,3 0 4-1,-3 2-2 1,6 5 1-1,-3 3-7 2,3 6-2-3,-3 2-7 2,3 8-2-1,-6 8-3 1,0 16 2-1,-3 13 4 1,-3 8 1-1,-6 5 1 1,1 0 0 0,-7 0 0-1,-3-2 2 0,-3-8 1 1,-3-6 1-1,-5-7-2 1,-1-12-2-1,0-9 5 0,-5-14 1 0,-1-19 4 2,-3-18 1-2,-2-23-1 3,5-7 1-5,9-1-4 2,13-9 1 1,14-5-5 0,15 3 0-1,9 2 3 1,11 3 1-1,7 5-6 1,3 1-2-1,8 2-31 1,1 2-12-1,3 3-107 1,-1 8-46-2,-2-21 46 9</inkml:trace>
    </iact:actionData>
  </iact:action>
  <iact:action type="add" startTime="83715">
    <iact:property name="dataType"/>
    <iact:actionData xml:id="d37">
      <inkml:trace xmlns:inkml="http://www.w3.org/2003/InkML" xml:id="stk37" contextRef="#ctx0" brushRef="#br0">22853 14928 124 0,'3'-8'46'2,"-3"5"-35"-1,-6-5-6 2,3 6-3 5,-6-1-7-1,-3 0 1 0,-3 3 4 1,-6 0 4 1,-5 0-3-2,-4 0-3 0,-6 0 1 1,3 0 2-1,-5 0 6 0,-1 0 6 1,-3 3 4-1,1 0 2 0,-7 2-8 1,-6 0-4 0,-8-2-4 1,-9 0-5-9,-4-1 1 7,-5 1-1-1,-13-1 0 3,-8 1 4-2,0 0 1 0,-6-1 1 3,-6 1 2-5,-6 0 1 3,0-1 1-1,-9-2-2 1,-12-2-1 0,3-1-1-1,-12 0 2-1,-6 1-3 3,0 2-2-2,-8 2-3 1,-1 4 1-1,-3 2 1 1,-5 0 0-1,-1-3 0 1,-8-3 0-1,-1-2 0 0,-9-2 2 1,-5-1-1 0,-3-2-1-1,-4 2 3 2,1 3 0-3,-7 6-1 2,-5 1 1-2,-45 7-4 3,18-1 0-2,-3 5 3 1,6-4 3-1,-6-4-4 2,0 1-3-3,0 2 1 2,2-5 0-1,-2 5 1 1,-3-2 0-1,6 5 0 1,3 5 2-1,0 5-3 1,3 3 0-1,0 1 1 1,-9-1 2-1,0-3-1 2,-7-5-1-3,-2-2 1 2,0-6 1-2,3-2-3 3,-3-1 0-2,0-2 7 1,0 3 6-1,-9-3 0 1,-5 5 1 1,-7 0-5-3,-6-2 0 1,3-1-7 1,-6-4-1-1,-2-1 2 1,2-5 1 0,0-3-1-1,3-2 1 0,3-6 2 1,1 1 2-1,-1-3-8 2,0-6-4-3,0-2 9 2,-9 0 6-1,1-3-2 1,-4 3 0-1,3 7-2 1,6-1-1-1,1 1 3 2,5 9 3-2,6-3-2 0,0 3 0 1,15-3-5-1,6 5-3 0,9-5 0 1,6 3-1-1,8-3 0 2,4 0 0-3,6-2-3 3,11 4 2-3,10-2 1 4,14 0 0-4,19 3 0 1,23-3 0 0,15-2 0 1,20-4 2-1,13-2-1 1,12-5 2-1,14-2 4 1,10-9 6-1,5-8-3 2,6-10 0-1,10-8-6-1,2-9-1-1,0-15-10 3,3-10-5-2,3-14-5 1,-5-10 0-1,-4-14-2 0,-3-5-1 1,4-3-8 0,-1 3-5-1,9 14 18 1,9 15 10-1,9 24 21 0,6 18 11 0,6 11-14 2,9 9-5-2,12 4-5 0,14 8-3 0,16 8-2 1,8 8 1 0,22 6-1-1,8 7 0 0,15 3 2 2,12 3 2-2,18 5-1 1,18-3-1-1,17 8 1 0,19-5 1 1,11 3-1 0,16-3-1-2,2 2 1 3,21-2-1-2,9 0 0 0,15 3 0 1,18-3 0 0,2-3 0-2,16 0-3 3,2-5 2-2,16-2 1 1,20-1 0-1,7 0-3 1,5 1 2-2,9-4 1 3,12-2 2-2,3 1-1 0,9-4-1 1,3 0-2 0,3-7 1-1,3-3 1 2,11-6 0-3,1 3 0 3,12-2 0-3,0 5 0 2,5 2 2-1,1 1-1 1,5 2 2-2,-2 0-4 3,0-5 0-2,-4-3 3 1,7-2 3 0,3 2 4-1,-1 3 5-1,4 5-4 3,-1 5 2-2,1 6-7 1,-7 7-3-2,-8 6-6 3,-3 3-2-2,-9-3-4 1,-13 0-1-1,-5 0-1 1,-12 2 2-2,-3 1 1 2,-9-6 3 0,-8-5 6 0,-16-10 2-1,-15-4 8 1,-11-9 4-1,-19-4-1 1,-14-2 0 1,-27-3-7-4,-18 9-2 3,-29 7 0 0,-25 8 0-1,-26 10-5 0,-21 17-1 0,-21 21 1 1,-9 26 0 0,-18 21-2 0,-14 6 0-1,-13 18 2 3,-14 0 0-6,-16 0-2 4,-11-10 2-1,-9 4 3 2,-6 1 3-2,-9-8-4 2,-6-3-1-3,-6-2 0 2,-9 5 0 1,-8-3-5-3,-10 0-1 1,-12-7-33 1,-14-6-13-1,-22 0-65 8</inkml:trace>
    </iact:actionData>
  </iact:action>
  <iact:action type="add" startTime="86823">
    <iact:property name="dataType"/>
    <iact:actionData xml:id="d38">
      <inkml:trace xmlns:inkml="http://www.w3.org/2003/InkML" xml:id="stk38" contextRef="#ctx0" brushRef="#br0">23853 16579 236 0,'39'-37'88'1,"-33"24"-69"-1,3-1 2 5,-6 9-3 2,0-3-12 1,0 3-3-2,-3-1-7 4,-3 6 0-5,-6 6 2 5,-6 12 1-9,-3 17 3 4,-6 12 1 3,-3 4 3-1,-5 2-1 1,-10-6 0-1,-9-5-1 1,-11-4 0-1,-10-12-2 1,-8-13-2 0,-9-10 3 0,-10-14 0-2,-2-7-1 2,-3-6-2 0,-9-8 1 0,-3-2-1-1,0-3-3 1,-6 2 2-2,-3 6 1 3,-3 3 0-2,3-1 2 1,-6 6 1-1,-9 3-4 1,0 2-1-1,-3 5 3 1,0 9 3-1,3 2-3 1,0 7-3-1,-5 12 1 0,11 5 0 0,-3 5 1 2,-3 3 0-3,0 2 0 3,-3 0 0-3,-12 3 0 3,6 1 2-1,1-7-1-2,-4-2-1 1,3-2 1 2,0-6-1-2,-24 8 0 0,16-8 2 1,17-2-3-1,9-1 0 0,9 1 3 1,-3-1 3-1,15-4-4 3,0-4-3-5,-1-2 1 3,1-3 0-1,6-2-2 1,3-3 2-1,0 0 1 1,-1 0 0-1,1 3 0 1,0-3 0 2,-6-6 2-4,-9-4 3 0,-9-6-2 2,-12-13-2-1,-9-3 0 2,0-10 1-2,6-9-6 1,9 1 1-2,9-3 12 2,9 3 6 0,18 2 6 1,12 3 4-4,8 6-7 2,7 2 0 1,8 2-11 1,4 6-2-3,5 0-3 3,0-3 1-1,4-2-7-1,5-6 1 1,6-5-10-2,1-8-2 2,11 0 6-1,6-2 2 0,6-1 9 1,9-5 4 0,3-5 3 0,6 0 5-1,3 3 1 1,6 4 0-1,6-1-1 2,9-4-1-3,2 6-7 1,10-3-4 0,6-2-4 2,5 4-1-2,4 4 2 0,5 5 0 1,4 5 1 0,5 0 0-1,6 2 0 1,7 1 2-1,2 0-3 2,12-3 0-3,4 5-6 2,2 5-3-2,6 6 3 2,12 3 2-1,6 5 3 2,6 8 1-3,9-1-2 4,3 4 2-5,2 2 3 3,1-3 1-1,3 3-4 2,3 3-1-2,3-3 1 1,-1 0 0-1,-2 3 1 1,3-3 0-1,0 3-3 1,-1-1 2-1,4-2 1 0,0 6 2 0,3-4-6 2,5 4-1-2,-5-1-3 0,3-2 0 1,-4 2 2 0,-5 1 4-1,3-4 1 1,-3 4 3-1,-4-4-1 1,1 1 2-1,0 2-4 0,0 9 0 1,0-1-6 0,-4 6 0-1,-2 4-2 1,-3 4 1-1,3 2 2 1,-15 3 4 0,0 2-4-1,0 1 2 0,-3-1 0 1,-3 1 2-1,3 2-1 1,-3 3-1-1,-6 2 0 1,-3-2 3-1,-3-6 2 2,-6-2 4-3,-6-3-7 2,-9 6 0-1,-8-1 0 1,-7 8 3-1,-6 9 0 1,-5 12-1-1,-4 6 1 1,-5 8-1-1,-6 16-5 0,-10 2 1 2,-8-2 2-2,-6 2 3 0,-7-2 0 1,-8-1-1-1,-6-2 1 1,-9-8 1-1,-6-7 1 1,-9-7 1 0,-8-7-2 0,-10-2 1-3,-9-4-2 4,-5 4-1-2,-7-1 1 1,-3-3 1 0,-2 1-1-1,-10-3-1 1,-5-5 1-1,-6-9-1 0,-4 1 0 1,-2-8 0 2,-3-3 0-5,-7-2 0 2,-5 2 0 1,3-5 0-1,0 2-3 2,-6-2 2-3,-7 5 1 2,1-5 2-2,0-3-1 3,-9-2-1-2,-3 0-2 1,0-6 1-2,-9-5 3 3,-6 0 1-2,3-5-4 1,-6-6 1-1,-6 3-2 1,1-10 0-1,-4-4 2 1,-12 4 2 1,9 5-3-2,0-6 0-1,-2 6 1 3,2 2 2-2,-6 3-1 0,0 0-1 1,7 6 1 0,-4-1-1-1,-6 0-3 1,-3 1 2-1,-2-1 1 1,2 3 0-2,-3 5 0 2,1 3 2 0,-1 3-1-1,6 2-1 1,-3 3-2-1,7-3 1 1,-7 1 3-1,-9-7 1 2,4-4-4-2,-4-8 1-1,-3-6 0 3,1-7 0-3,2-3 0 3,12-9 0-2,7-4 2 0,5-6 1 1,9-2 1 0,18-3 0-1,12 0 0 2,9 0 0-4,14-5-2 3,10-8 1 0,11-6 0 0,13-5 3-1,14-2-10 1,9-8-4-2,9-3-3 3,10-6 1-1,8 1 4-1,12 5 1-1,11 0 5 2,10 8 4-1,6 0 8 1,8-6 4-1,10 9-6 1,6 5-3-1,11 5-4 2,12 3 0-3,10 2-4 4,8 3-2-4,12 6 2 1,15-4 0 1,3 9 1 0,9 2 0-1,9 3-3 1,2 8 0-1,16-3 2 1,0 3 0 0,2 3-2-1,7 2 2-1,0 3 3 3,11 0 1-3,1 2-1 2,2 1 1 0,10 2-2 0,5 5-1-1,3 3-6 1,1 6-1-1,2 2-4 2,0 5 0-3,1 0 3 1,-10 6 5 2,4-3 2-3,-4 5 3 2,-3 0-3 0,-5 3 0-1,-4 8 1 0,-2-3 0 2,-12 3 2-3,-7-3 1 1,1 0-4 1,-3-5 1 0,-7 0 0 0,1-6 0-1,-9 1-3 0,3-3 2 1,-1 3-1 0,-11-1-2-1,-12 6-2 2,-6 8-1-3,-9 8 1 1,-9 7 4 1,-5 14-6-1,-19 8 1 1,-9 13-2 0,-8 13 3-1,-10-2 4 1,-11 2 3 0,-12 9-2-1,-12-4-2 0,-9-4 4 1,-12-6 1-1,-12-6-3 1,-12 4-1-1,-9-1 1 0,-11 0 2 1,-13-2-2 0,-11-5 0-1,-13 2 3 2,-5 0 1-3,-9-3-4 1,-10-5-1 1,-8-7 5 0,3-6 5-1,-9-9-6 1,-9-1-1-1,-6-6-1 0,-6-3 2 2,-12 6-1-2,1-11-1 0,-13 0 1 1,-9 0-1-1,-2-5 0 1,-13 0 0-1,1-3-3 0,-10-2 2 1,4-6-4 0,-7-8-1-1,1-2 5 1,-7-3 5-1,-2 2-7 1,6 4 1 0,-7 2 0-1,4 0 3 1,0-3-2-2,2-3 0 2,-5-2 3 0,-4-5 3 0,4 0-4-1,0-3-1 0,-4 0 0 1,4-3 2-1,6-7-6 2,2-6 1-2,10-10 3 0,2-6 4 0,13-10-6 3,14-8 0-4,9-9 0 3,15-4 3-3,9-6 0 1,15-2-1 1,3-8-2-1,9-14 1 0,8 6-1 2,10 2-2-2,18 3 0-1,17 8 3 3,15 0 4-2,15 3 3 0,18 2 9 1,18-5 2-1,18-5-6 2,17-9-2-2,22-1-1 0,23 1 0 0,27-4-4 1,24-6-3-1,27-3-14 2,26 22-4-3,30 16-4 3,42 20-1-3,47 22-38 2,43 24-18 0,40 24-14 7</inkml:trace>
    </iact:actionData>
  </iact:action>
  <iact:action type="add" startTime="92002">
    <iact:property name="dataType"/>
    <iact:actionData xml:id="d39">
      <inkml:trace xmlns:inkml="http://www.w3.org/2003/InkML" xml:id="stk39" contextRef="#ctx0" brushRef="#br0">12813 17941 244 0,'-30'-5'90'1,"-17"-5"-70"0,-43-1 10 2,43 3-1 5,-28-8-15 0,-35-2-5-1,-27-9-6 0,-24-5-3 2,-23-5 1-2,-18-2-1-6,-19 2 0 5,-8-3 0 3,-9 3 0-3,-9 5 0 2,-3 3 0 0,-3 0 0 0,-6 8 0-2,9 5 11 2,0 11 7-1,6 7-5 2,9 9-2-1,14 7-6-1,10 1-4-1,12-3 6 2,14-3 3 0,18-5 6 0,18-5 2-1,21-6-7 0,18-2-2 1,21-6-5 0,18-2-3-2,17 0-60 4,15-6-25-4,24-10-57 8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16:45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71">
    <iact:property name="dataType"/>
    <iact:actionData xml:id="d0">
      <inkml:trace xmlns:inkml="http://www.w3.org/2003/InkML" xml:id="stk0" contextRef="#ctx0" brushRef="#br0">9420 15404 212 0,'-69'-40'79'1,"19"22"-61"0,-25-6 1 3,40 19-1 4,-19-1-8 0,-15 4 2-2,-8 2-7 2,-12 2-3 0,-12 4-1 2,-13 2-1-10,-11 0 0 6,-6-3-3 2,-5 0 2-2,-10-5 3 2,-6 0 1-1,-9-2-4 1,-11-4 1-1,-4 1 2 2,-6 0 3-3,-11 2 2 3,-10 0 3-4,-8 1-3 4,-6-4-2-1,-9 1-7 0,-15 0-3-3,5 0 6 3,-8 2 6 0,3 0-5 0,12 1-3-1,15 2 2 0,11-3 3 2,13 3 5-1,23-3 2-2,18 1-5 3,15-1-2-2,21 3-15 0,12 3-6 0,30 5-103 9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3T14:16:54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218">
    <iact:property name="dataType"/>
    <iact:actionData xml:id="d0">
      <inkml:trace xmlns:inkml="http://www.w3.org/2003/InkML" xml:id="stk0" contextRef="#ctx0" brushRef="#br0">17718 18722 196 0,'0'8'74'1,"-3"-8"-58"0,-6 0-6 2,1 3-8 5,-7-1-1 0,-9 1 1 0,-9 5 0-2,-12 2 1 3,-2 1-2-3,-7 2-3-5,-5 8 1 7,-4 3 3-2,-5-3 3 2,-10-2 7 1,-2-3 2-2,-15-3-3 0,-9-5 1 0,-10 0-1 2,-8-3 3-3,-6-2-5 2,-9-1-3-1,-2 1-6 2,-4-3-2-3,-6 3 1 3,-9-1 2-1,-6-2 0-1,-2 0 2 0,2-8 2 0,3-8 2 1,9-10 1 0,7-6 2-1,8-5 1 0,12-10 1 1,15-9 5-1,14-5 1 0,16-10-1 2,14-3 2-3,13-6-8 3,11-4-4-1,9-17-9-2,7 1-1 1,8-9-10 1,6-7-4-1,9-9-5 2,9 4 1-3,9-9 1 2,6-2 0 0,8-1 8-1,13 4 5 0,21-19 2 4,14 18 4-7,9 27-2 4,15 18 1-1,16 14-5 1,8 12-3-1,11 9-10 1,7 13-2-1,6 3 6 1,12 10 5 1,6 11 7-3,8 5 2 1,4 8 4 1,-1 13 1 0,7 8 5-1,0 11 3 0,2 10-4 1,-5 11 1-1,-10 13-3 1,-2 16 2 0,0 14 0 0,-10 28 1-1,-8 16-2 0,-15 19-1 0,-15 10 3 0,-21-2 3 1,-23-6 0 0,-28-13 3-1,-20-23-1 1,-18-11 2 1,-18-6-6-3,-12-7-1 1,-9-17-2 1,-8-7 1 0,-4-11-6-1,-9-8-1 1,1-7-31-1,-7-9-12 2,-8-5-82 5</inkml:trace>
    </iact:actionData>
  </iact:action>
  <iact:action type="add" startTime="19313">
    <iact:property name="dataType"/>
    <iact:actionData xml:id="d1">
      <inkml:trace xmlns:inkml="http://www.w3.org/2003/InkML" xml:id="stk1" contextRef="#ctx0" brushRef="#br0">7797 18508 244 0,'9'31'93'1,"-18"-9"-72"-1,-14 15-2 6,11-22-3 1,-15 7-8 0,-12 4 3 1,-14 6-8 0,-13 0-4-1,-11 7 0 1,-10 1 0-7,-2-6 1 5,-3-2 2 3,-6-5 1-2,-9-9-1 0,-13-7-2 0,-2 2 3 1,-9-5 0-2,-5-6 7 3,-7 4 4-1,0-6 4-1,3-8 1 0,6-5-4 1,6-14-1-1,6-10-2 2,12-8 2-3,9-5-1 2,14-3 0-1,19 0-1 1,11-5 2-1,13-8-3 1,14-8-1 0,15-11-4-1,21-13-1 1,12-10-10-1,20-4-4 0,22-1-2 1,14-6-1-2,22 0-2 3,11 5-1-3,12 3-1 3,12 5 2-2,6 8-1 1,9 19 2-1,11 15 5 2,7 16 2-3,9 19-3 2,5 24 1 0,1 29 2-1,-3 26 3 0,-16 24 6 2,-14 24 6-2,-18 21 4 1,-18 8 4-1,-15 11-3 0,-23-1 0 0,-18 1-8 1,-19-3-4-1,-17-11-1 1,-18-7-1-1,-12-14 2 2,-12-8 1-3,-8-16-10 3,-4-12-3-3,-3-15-30 3,1-20-14-3,-7-24-80 10</inkml:trace>
    </iact:actionData>
  </iact:action>
  <iact:action type="add" startTime="22496">
    <iact:property name="dataType"/>
    <iact:actionData xml:id="d2">
      <inkml:trace xmlns:inkml="http://www.w3.org/2003/InkML" xml:id="stk2" contextRef="#ctx0" brushRef="#br0">2588 5667 152 0,'0'-5'57'0,"0"0"-44"0,0 0-6 5,0 5-6 3,0-3-7 0,3 0 1-1,3 1 1 0,-6-1-1 1,3 0 1 0,6 1 0 0,-6-4 7-1,3 1 3 0,0 0-1 1,3 2 2-1,6-5-2 1,-3 3 0 0,-3 0-3 0,6-1 1-7,0 4 0 5,5-6 7 1,-5 2 6 0,6 4-4 1,6-1 1 2,-6-2-2-4,9 2 1 1,-1 1-9 0,7-1-1 1,0 0-2 0,2 1 0-1,4-1-3 1,0 0 2-2,2 1 1 3,1-1 2-1,6 0-1-1,-1 1 2-1,4 2 0 3,5 0 1-3,4 0-5 3,5 0 1-2,-5 0 2 1,5 0 1-1,4 0-1 0,-10 0-2 1,7 0 1 1,2 0-1-3,-5 0 4 1,-1 0 5 1,7 2-3 0,-7-2-1-2,4 0-5 3,2 0 0-2,3 0 0 0,1 0 0 2,2 0 2-3,-2 0 1 2,2 0-1 0,-3 3 1-1,1 0-2 1,-1-3 2-1,1 2-2 1,-1 1-1-1,0 0 1 1,4-1-1-1,2-2 0 3,1 0 2-5,2 0-1 3,0 3 2-1,4 0 4 1,-1-1 4-1,3 1-9 1,1-1 0-1,-1 1-2 1,3 0 0 0,0-1 0-1,7-2 0 0,-4 3 0 0,3-3 0 0,3 0 0 1,0 0 2 0,1 0-1 0,2 0 2-1,0 0-2 0,0 0 2 1,-3 3-4 1,-2-1 0-3,17 4 1 2,-9-1 0-1,-6-2 2 1,-3 2 1-1,1-5-1 1,-1 3 1-1,-3 2 0 0,-3-5 3 1,4 5-3 0,-4 0-2 1,3 1 0-3,-3-1-1 1,-2-5 0 1,2 3 0 0,-6-1 0-1,1-2 0 0,-1 0 2 1,-3-2 1-1,4-1 3 2,-1 0 3-3,3 3-2 3,3-2-2-3,4-1-2 1,-1 0-3 1,0 1 1 0,-3-1-1-1,1-2-3 0,-4-3 2 1,3 0 1-1,-2 3 0 3,5-6 2-5,-3 6 1 2,3-3-4 3,1 3 1-3,-1-3-2 0,3 0 0 2,0 0 4-4,1 0 1 3,-1-3-1 1,9-2-2-3,3 2-2 3,-3 1-1-3,6-6 4 1,0 0 1 2,1 5 0-1,-1 1-2-1,0-1 3 0,0-2 0 0,-3 3-4 2,-3 2-1-1,0 0 1-2,3 0 2 1,1 5 2 1,2 6 1-1,0 5-2 1,0-8 1-1,0 2-4 1,-6 4 0-1,0 2 1 1,-2-6 2 0,2 1-1 1,-6 2 2-3,-3-2-2 1,0-3 2 0,1 0 2 2,-1 2 2-3,-3 6-1 2,0 0-1-1,1-2-6 1,-4 1-1 1,-3 1 1-3,-3 0 2 0,-2 0-2 4,-7 0 0-3,-2 0 1 0,-4-3 0 0,-3 1 0 1,-2-1 0-1,-1 3 0 1,-8-5 0 0,-9 2 0 2,-1 0 0-5,1 1-25 2,0 4-10 0,5 11-81 8,7 14-55-7,2-9 71 0</inkml:trace>
    </iact:actionData>
  </iact:action>
  <iact:action type="add" startTime="25981">
    <iact:property name="dataType"/>
    <iact:actionData xml:id="d3">
      <inkml:trace xmlns:inkml="http://www.w3.org/2003/InkML" xml:id="stk3" contextRef="#ctx0" brushRef="#br0">1904 6720 80 0,'27'-13'33'1,"-12"8"-26"0,11-3 3 1,-8 5-2 7,-3-2 11-3,6-3 5 3,6-2 1-2,-3-1 2 0,2 3-11 1,7 3-4-1,3 5-7 2,5 5-2-3,1 3-1 2,3 5-4-7,2 0-1 5,1 1 4 2,3-1 1 0,-1-3 0 0,1 1-2-2,5 2 1 2,4-2 1-1,8 2 1 1,4-2 3 0,8-1-5 1,1 3-1-4,2-2 0 3,15-3 2-1,3-3 5 1,3 1 4 0,10-1 2 0,2 0 3-1,9 0-9 0,3 6-2 0,9 0-3 1,3-1 1 0,-1 1-4 0,-2-1 0-2,3-2 1 1,3 0 2 1,-6-5-3 0,6 0 0-1,-3-1 1 1,6 1 2-1,-3 2 1 2,5 0 3-3,-2-2-1 3,0 2 2-3,3-2-4 2,0 0 0-2,35 2 1 3,-11-2 0-2,-9-3 0 1,-10 0 0-1,1-3-2 1,-3-2-2 0,-3-1 1-1,0 1 1 0,-1 0-1 1,7 2-1-1,6 3-2 1,-3 3 1-1,-3 2-1 2,-1 3 0-2,-5-3 2 1,3 3 2-2,-6-3-1 3,-3-2 2-3,-3 2-2 2,2-2-1 0,-2 0 3 0,3-1 0-1,-3 4-1 1,0-4 1-1,-3 1-2 0,3 2-1 2,0 1 7-3,-12-1 3 1,-6 0 1 2,-3-5 1-2,-6 5-4 0,-9-5 0 0,-6 3-3 1,-2-3 0 0,-10 0-3 0,-6 0 1-1,-5-3-2 1,-10 1-1-2,-2 2 1 2,-16-6-1 0,-2 4 0-1,-6 2 2 1,2 5-30 0,4 14-11-2,14 15-86 10</inkml:trace>
    </iact:actionData>
  </iact:action>
  <iact:action type="add" startTime="53199">
    <iact:property name="dataType"/>
    <iact:actionData xml:id="d4">
      <inkml:trace xmlns:inkml="http://www.w3.org/2003/InkML" xml:id="stk4" contextRef="#ctx0" brushRef="#br0">14200 13981 124 0,'0'-3'46'1,"0"0"-35"-1,0 3 5 3,0 0 0 5,-3 3-14-1,-3 2-3 1,-6 6 0 0,-3 5 2 0,-5 5 0-1,-4 3-1-6,-6-1 3 6,-6 4-4-1,0 2 0 1,-8 0 1 1,-4-5 2 0,-2-3-3 0,-7-5-2-1,-5 0 6 1,-4-3 3 0,-2-5-1-1,-4-5 2-1,-2-9 2 3,-4-7 5-2,-2-8-4 1,0-5 0-1,2-6-2 0,1-8 2 1,5-5 1 0,1-5 1-1,5 0-2 2,4-6 1-2,5-2-6 0,7-6-1 0,2-2 0 1,7-5 2 0,5 5-1-1,3-1 0 0,6-1-3 0,0-1 1 1,10 0 4 0,2 0 6-1,6 0 2 1,3 3 0-1,6-5-5 0,6-3-2 0,6-6-4 1,3 1-1 0,2-3 1 0,7 0 0-1,3 0 0 2,6-5 0-3,3-1-2 2,2 6-2-1,7 0-2 1,5 6 1-1,7-4-10 1,6 4-3-1,8 1 5 1,6 9 2-1,7 8 2 0,5 8 1 2,3 5 3-3,4 8 2 1,-4 8-2 1,0 5 0 0,-3 3-1 0,1 7-2-1,-1 7 3 1,-3 9 2-1,1 9-5 2,-1 7 1-3,-3 11 1 3,-2 16 3-3,-7 11-2 2,-5 10 0-1,-13 6 1 0,-8 7 0 1,-10 8-3 0,-8 8 2-1,-6 3 1 1,-9 8 2 1,-6 0-1-3,-6-3-1 1,-6-8 3 1,-6 3 0-1,-6 8-4 1,-3-5-1-1,-3-6 7 2,-3-8 4-3,-2-5 0 3,-1 0 0-3,0-8-1 3,0-5 2-3,-2-5-1 1,2-6 0 1,0-5-5 0,3-13-3-1,0-3 2 1,3-8 0 0,4-6-1-1,2-4-2 1,3-3-2-1,0-3-1-1,3-5-38 3,6 0-17-2,12-3-62 8</inkml:trace>
    </iact:actionData>
  </iact:action>
  <iact:action type="add" startTime="54488">
    <iact:property name="dataType"/>
    <iact:actionData xml:id="d5">
      <inkml:trace xmlns:inkml="http://www.w3.org/2003/InkML" xml:id="stk5" contextRef="#ctx0" brushRef="#br0">14242 13510 192 0,'6'-11'71'1,"-3"8"-55"-1</inkml:trace>
    </iact:actionData>
  </iact:action>
  <iact:action type="add" startTime="61410">
    <iact:property name="dataType"/>
    <iact:actionData xml:id="d6">
      <inkml:trace xmlns:inkml="http://www.w3.org/2003/InkML" xml:id="stk6" contextRef="#ctx0" brushRef="#br0">20879 8490 124 0,'54'-7'46'0,"-39"12"-35"1,9 13-6 3,-12-4-3 4,0 9-4 0,2 14-2-1,-2 11 3 2,-3 16 2-2,-3 4-2 0,-3 12-2 1,-3 15 2 0,0 3 2-1,-3 8 2 1,0 5 1-1,0 3 0 1,0-11 0-1,3-5 0 0,6-8 0 0,3-3 0 2,9-5 0-2,9 0-2 1,6-11 1-1,5-7-2 1,-2-14 2-7,-3-10 0 5,-6-8-4 3,-7-9 1-3,-5-1 0 2,-3-6 0-1,-9-3-5 0,-6 0-1 1,-6 3 3 0,-6 5 3-1,-3 11 10 1,-2 10 5-1,-4 11 2 2,0 11 1-2,3 7-3 0,-6 14 1 0,10 10-3 1,-1 3 0-1,0-3-3 0,3 11-1 2,-3 0 3-2,0-3 3-1,0-5-2 4,0 2 0-4,1-4-3 1,2-9-1 0,0 8-1 2,3-18 0-2,3-14-7 0,0-12 0 0,-3-12-21 2,0-4-9-2,-3-4-84 9</inkml:trace>
    </iact:actionData>
  </iact:action>
  <iact:action type="add" startTime="62206">
    <iact:property name="dataType"/>
    <iact:actionData xml:id="d7">
      <inkml:trace xmlns:inkml="http://www.w3.org/2003/InkML" xml:id="stk7" contextRef="#ctx0" brushRef="#br0">20579 13951 252 0,'80'11'96'1,"-41"5"-75"0,6 16-10 2,-25-11-10 4,7 11-13 2,6 10 0-2,0 19 6 1,-1 18 3 0,-5 14 3-1,0 5-3-6,-6 10 2 8,-6 9 1-4,-3-9 0 2,-3-7 0 2,-4-6 2-2,1-5-1 1,0-6-1-1,6-7 3 1,6-3 2-2,6-8-2 3,3-10-2-2,5-14 2 1,4-10 2-2,-3-8-2 2,-3-6-2 0,-6-7 0-1,-7-3 1 0,-5 0-6 2,-12 0 1-2,-9 8 3 0,-8 15 4 2,-10 17 1-3,-3 13 2 1,3 16-2 2,-3 10 2-3,10 13 9 3,2 4 7-2,6-6-3 1,0-1-2-2,0 1-2 3,3 3 0-2,0-6-6 2,3 0-4-3,0 3-3 2,0-2 0-1,3-9-7 1,-3-10 1-1,0-14-50 1,-3-13-21-1</inkml:trace>
    </iact:actionData>
  </iact:action>
  <iact:action type="add" startTime="79906">
    <iact:property name="dataType"/>
    <iact:actionData xml:id="d8">
      <inkml:trace xmlns:inkml="http://www.w3.org/2003/InkML" xml:id="stk8" contextRef="#ctx0" brushRef="#br0">4354 12054 52 0,'-24'35'22'1,"6"-22"-18"0,-15 14 11 3,18-17 3 3,-9 1 3 1,-11-1 4-2,-10-4-9 3,-11-4-4-3,-10-4-7 3,-2-6-4-2,-4-8 0 1,-2-3-1-1,-4-5 0 2,7 1 2-3,-1-14-1 2,4-8 2-1,9-6-2 1,5-7 2-1,6-3-2 2,7 3-1-3,5-5-2 2,6-9 1-1,9-7 1 2,0-3 2-3,13-3-1 1,11-8 2 1,8-7-4 0,10-3-2-1,18-6 2 2,18-7 2-4,8 2 2 4,12 16 1-1,7 19-5-1,14 15 1 0,9 19 0 1,9 24-3-7,0 21 2 5,6 24 1 2,-3 24 2-1,-8 10-1 1,-7 21 2-1,-9 22 4 1,-12 7 4-1,-17 17 5 1,-19-6 4-2,-17-14-6 3,-15-12-1-3,-15-6-3 3,-12-10-1-2,-15 8-3 1,-2-14-1-1,-1-10-6 1,0-13 1 0,0-9-29-1,4-10-13 0,11-10-38 8</inkml:trace>
    </iact:actionData>
  </iact:action>
  <iact:action type="add" startTime="80581">
    <iact:property name="dataType"/>
    <iact:actionData xml:id="d9">
      <inkml:trace xmlns:inkml="http://www.w3.org/2003/InkML" xml:id="stk9" contextRef="#ctx0" brushRef="#br0">4589 10398 68 0,'-21'40'27'1,"-3"-27"-21"0,-24 14-1 3,25-14-1 6,-19 0 1-5,-9 3 2 2,-8-6-1 2,-19-4-1-3,-8-6-3 3,-9-11-2-3,0-10 3 4,-4-8 0-4,4-8 1 3,3 0 0-3,12-6-2 3,5-17 1-3,10-17 4 2,5-10 6-1,7-9-7 1,8-17-1-1,9-7-5 1,9 7-1-1,12-25 1 1,12-7 2 1,12 7-8-3,12-5-1 0,18 6 4 3,18 15 3-2,14 16 1 1,9 11 2-2,13 15-2 3,8 22-1-2,3 21 1 1,9 21 1-2,3 16-3 5,6 19-2-6,-6 26 2 2,-6 29 0 1,-8 13 5 0,-13 16 5-1,-15 19-3 1,-17-6 2-1,-18 6 1 1,-19 0 2 1,-14-8-5-3,-12-9-2 0,-11-4-2 3,-4-6-2-8,-6 1 3 5,-15 15-20 3,-2-11-8-3,2-5-34 9</inkml:trace>
    </iact:actionData>
  </iact:action>
  <iact:action type="add" startTime="81301">
    <iact:property name="dataType"/>
    <iact:actionData xml:id="d10">
      <inkml:trace xmlns:inkml="http://www.w3.org/2003/InkML" xml:id="stk10" contextRef="#ctx0" brushRef="#br0">3818 13933 228 0,'50'-74'85'0,"-32"47"-66"1,6-12-6 5,-9 20-6 1,-3-7-10 0,6-3 2 0,3 0-8 2,-1-1-2-2,4 9 6 1,9 13-13-7,12 14-3 4,5 17 9 4,10 17 6-3,5 10-1 2,4 19 3-1,-4 11 4 2,-8 10 2-1,-7 7 6 0,-11 12 3-1,-12-1 5 4,-12-2 4-7,-15 0-8 5,-21 5-4-3,-18-10-5 4,-11-9-3-5,-13-10 1 3,-5-16 1-1,-7-13-3 1,-2-10 0 0,2-17 10-1,-2-10 5 1,11-13 7-1,10-14 2 1,5-13 3-1,7-26 3 0,8-19-2 1,12-21-2-1,0-29-2 0,12-16 0 3,12-13-9-3,6 5-1-1,15 16 2 3,12 6 0-1,15 15-15-2,8 13-4 1,10 16-21 1,-1 19-9-1,4 21-35 1,-1 24-14 1,-5 29-49 4</inkml:trace>
    </iact:actionData>
  </iact:action>
  <iact:action type="add" startTime="81857">
    <iact:property name="dataType"/>
    <iact:actionData xml:id="d11">
      <inkml:trace xmlns:inkml="http://www.w3.org/2003/InkML" xml:id="stk11" contextRef="#ctx0" brushRef="#br0">3318 16288 212 0,'9'-29'79'1,"3"5"-61"0,11-16-10 2,-8 16-8 5,12-13-19 2,9-16-5-5,14-15 10 2,10-14 8 1,11 2 4 0,4 6 26-7,8 5 11 6,12 11 2 1,-8 13 1-1,8 16-21 1,3 21-10-1,-3 21-8 0,-11 32-2 1,-10 29-1-1,-14 16 3 1,-16 16-2-1,-20 8-1 1,-24-8 0-1,-21-8 3 0,-17-11-7 1,-13-8-2 0,-3-12-12 1,-8-20-4-3,2-18-26 2,1-16-9-1,8-15-12 8</inkml:trace>
    </iact:actionData>
  </iact:action>
  <iact:action type="add" startTime="85462">
    <iact:property name="dataType"/>
    <iact:actionData xml:id="d12">
      <inkml:trace xmlns:inkml="http://www.w3.org/2003/InkML" xml:id="stk12" contextRef="#ctx0" brushRef="#br0">13786 14118 68 0,'-29'5'27'1,"11"3"-21"0,-15 8 12 1,18-8 3 6,-12 3-9-1,-8 5-2 0,-10 7 0 2,-9 1 1-3,-2 0-3 3,-7-5 0-2,-5-9-1 0,-13-4 3 1,-2-12-3 2,3-10 1-5,-1-13-5 4,4-8-2-8,3-8 2 4,5-10 2 4,7-4 2-2,5 1 10 1,6-11 4 0,7-7-5-1,8-12-1-1,9-7-7 3,0-8 0-3,10-11-5 3,2 0 0-2,6 1-1 0,6-1 1 1,6 3 0 0,12 2 3-2,11 3 1 2,13 1 1-1,6-7-2 0,8 1 1 2,1 3-6-2,8-3-1 0,4 5 0 1,2 3 2 0,4 7-1 0,-1 12-1 0,1 15-2-2,5 8-1 1,6 14-1 1,13 15 3-1,-4 16-2 2,9 13-1-2,6 17 0 0,4 20 3 0,16 32-2 2,-7 21 1-2,-1 17 2 1,-6 23 2-1,-9 13-1 0,-12 26-1 1,-11 6-2-1,-7 6 1 0,-12-1-1 1,-14-18 0-1,-15-6 2 1,-21-7 2 1,-18-14-1-3,-15-13 2 1,-12-8-2 2,-14-8-1-3,-16-10 3 3,-14-14 0-2,-4-5-1 1,1-13-2-2,-3-2 1 3,-4-9-1-3,7-5 0 4,0-3 2-5,14-8-1 3,10-4-1-1,8-7 1 2,6-7 1-2,4-10-21 1,-1-14-9-2,3-19-70 12</inkml:trace>
    </iact:actionData>
  </iact:action>
  <iact:action type="add" startTime="86300">
    <iact:property name="dataType"/>
    <iact:actionData xml:id="d13">
      <inkml:trace xmlns:inkml="http://www.w3.org/2003/InkML" xml:id="stk13" contextRef="#ctx0" brushRef="#br0">12965 11480 112 0,'92'-106'44'1,"-47"77"-35"0,20-5 3 3,-32 26 0 4,18 3-15 1,17 10-2-2,9 14 4 0,4 12 2 2,-1 17-2-1,3 5-1-3,1 10-2 4,-1 14 3-2,-5 10 4 0,-4 9 3 1,-3 20 6 0,4 19 3-2,-4 16 11 2,-2 18 6 0,-7 8-10 1,-8 11-5-4,-13-13-10 4,-14-6-3-8,-18-15 0 5,-18-17 0 2,-21-23 0-2,-14-16 0 3,-22-13 2-2,-23-6-1 1,-21-8 0 0,-24 1-8-1,-9-9-2 0,0-7-3 1,0-6 0-1,-2-10 0 1,11-14 0-2,12-15 9 3,2-16 6-2,4-22 10 1,9-18 7-2,9-13 0 5,12-21 3-6,11-25-6 3,10-17-1-1,14-25-7 1,15-15-3-1,16-22-5 0,14-2-2 1,15-6-3-1,11 1-1 2,25-24-1-3,21 15-2 2,17 33-2-1,6 36-1 1,24 27-1 0,21 34 2-2,15 32-1 2,18 29 0 0,11 42 1-1,10 40 2 1,-1 35-3 1,4 39 2-3,-1 32 5 1,-29 34 2 0,-21 16-3 1,-33-5-1 0,-35-13 1-1,-40-21 0 0,-29-33 1 2,-23-20 2-1,-25-16-45-1,-21-30-21 0,-17-39-36 7</inkml:trace>
    </iact:actionData>
  </iact:action>
  <iact:action type="add" startTime="86976">
    <iact:property name="dataType"/>
    <iact:actionData xml:id="d14">
      <inkml:trace xmlns:inkml="http://www.w3.org/2003/InkML" xml:id="stk14" contextRef="#ctx0" brushRef="#br0">13888 13436 368 0,'65'-11'137'1,"-53"8"-106"0,-6 1-47 3,-6 2-110 12,-6 0-21-9,0 0 38 0,6 0 24 2</inkml:trace>
    </iact:actionData>
  </iact:action>
  <iact:action type="add" startTime="87698">
    <iact:property name="dataType"/>
    <iact:actionData xml:id="d15">
      <inkml:trace xmlns:inkml="http://www.w3.org/2003/InkML" xml:id="stk15" contextRef="#ctx0" brushRef="#br0">21002 8223 124 0,'50'6'49'0,"-32"4"-38"1,6 17-7 3,-9-9-5 5,0 14 1-2,-1 10 2-1,-2 14 2 2,-3 20 2 0,-18 14 14 0,-3 11 7-1,-8 13-13 2,-4 7-8-2,-3-1-4 1,3 9 0-7,0-4 1 4,7-9-1 5,8-13-2-4,9 0 3 1,6-7 0 1,2-12-1-1,4-10-2 0,0-10 1 1,0-17 1 0,-3-7-1-1,-3-11-1 2,-6-2-4-3,-6-6 0 1,-3 0 2 1,-3 3 1 0,-3 2-2-1,-2 11 2 0,-4 16 10 1,3 13 3 0,3 8-3 0,3 9-1-2,6 12-2 5,3 8-1-6,3 0-1 2,6 0 0 1,3 8 6-1,0-5 6 1,0-8 1 0,-3-16 1-2,-6-10-5 2,-3-9 0 1,-6-13-8-2,-6-5-3-1,-6-5-10 2,-6-8-5 0,-17 0-22 0,-10-9-10-2,-2-4-56 10</inkml:trace>
    </iact:actionData>
  </iact:action>
  <iact:action type="add" startTime="95189">
    <iact:property name="dataType"/>
    <iact:actionData xml:id="d16">
      <inkml:trace xmlns:inkml="http://www.w3.org/2003/InkML" xml:id="stk16" contextRef="#ctx0" brushRef="#br0">10363 16767 88 0,'36'-11'35'1,"-18"3"-27"0,6-5 16 2,-12 5 6 5,-1-3-12 0,1 1-2-1,0-1-6 1,-3 3-1-1,0 0-5 1,-3 3-3-7,-6 0 0 6,-6 2-4 1,-9 0 2-2,-12 6-1 3,-14 2 0-3,-13 3 2 2,-8 3 2-2,-7 2-3 3,-11 0 0 0,-18 1 1-3,-4 1 0 2,-8 1 0-1,-15-5 0 1,-6-6 0-1,-9-5 2 1,-17 0 1 0,2 0 1-1,-9 0-2 0,-5 3 1 1,-1 2-4 0,-12 0 0-1,7 1 1 1,-10-4 0-1,-2-4 0 1,-7-4 2 0,-2 1-3-2,-1 5-2 2,-5 5 2 0,11 9 2-1,4 7 0 1,5 8-1-1,4 5 1 0,-7 14-1 1,9 2 0-1,-5 3 2 0,-1 0-1 2,7-5-1-3,-4-6 7 3,9-8 3-2,-26 6 1 0,14-3 3 1,13-2-3-1,20 2-1 0,12 0-4 2,6 0 1-2,9 0 0 1,6-3 1 0,3-5-2-1,9-2-1-1,-4-6-6 3,16 0 1-2,12-2-22 1,14 2-8-1,7-5-38 8,17-3-38-7,15-8 34-1</inkml:trace>
    </iact:actionData>
  </iact:action>
  <iact:action type="add" startTime="97801">
    <iact:property name="dataType"/>
    <iact:actionData xml:id="d17">
      <inkml:trace xmlns:inkml="http://www.w3.org/2003/InkML" xml:id="stk17" contextRef="#ctx0" brushRef="#br0">9738 13959 88 0,'-77'14'33'1,"32"-12"-26"0,-26-7-2 3,32 2 0 3,-18-7-4 3,-5-9 2-4,-7-10 4 2,1-8 4-1,3-13 0 3,5-16 1-2,6-11-2 0,7-5-1-2,11-11 3 1,18-12 3 2,21-9 0-2,21-13 4 0,21-13-11 0,11-3 2-6,22-13 3 4,11-1-5 3,6 17-2-1,9 13-1 3,4 27 1-5,8 26-3 3,6 23-2-1,12 30-7 1,2 24-1-1,-2 29 3 0,-3 28 2 0,-12 25 2 2,-17 34 2 0,-25 24 5-3,-29 29 6 0,-36 8 4 3,-33 0 2-2,-27-6-4 1,-26-20-1-1,-27-19-4 1,-13-19 1-1,-11-10-13 1,-6-21-5-1,18-19-28 2,12-16-10-3,21-18-56 9</inkml:trace>
    </iact:actionData>
  </iact:action>
  <iact:action type="add" startTime="109977">
    <iact:property name="dataType"/>
    <iact:actionData xml:id="d18">
      <inkml:trace xmlns:inkml="http://www.w3.org/2003/InkML" xml:id="stk18" contextRef="#ctx0" brushRef="#br0">24186 9771 356 0,'-44'-21'132'1,"-4"2"-103"0,-62-23-6 2,53 21-10 5,-32-16-14-1,-27-8 1 0,-21-11 0 2,-15 6 2-2,4 2-1 2,-4 6-3-8,6 5 1 4,12 8 5 3,15 8 2 0,9 5-2 1,14 5-1-4,16 3-1 3,12 6 1-1,11-1-13 1,12 3-3-1,13 0-49 1,14 0-19-1,15-3-54 10</inkml:trace>
    </iact:actionData>
  </iact:action>
  <iact:action type="add" startTime="110217">
    <iact:property name="dataType"/>
    <iact:actionData xml:id="d19">
      <inkml:trace xmlns:inkml="http://www.w3.org/2003/InkML" xml:id="stk19" contextRef="#ctx0" brushRef="#br0">23076 8837 332 0,'63'-48'126'1,"-40"33"-98"0,1 1 10 3,-18 14-3 2,0 0-22 3,-3 8-7-2,-3 13 11 1,-6 17 8-1,-3 28-13 0,-9 21 5-6,-2 11 3 7,-4 21-7-1,-3 3-2 0,0-6-6 2,0-2-4-3,7 0 2 2,-1-11 2-1,3-8-2 1,3-10 0-1,6-6-3 1,6-7-1-1,9-6-41 3,12 0-19-4,15-5-53 1,11-6-23 0,7-12 2 9</inkml:trace>
    </iact:actionData>
  </iact:action>
  <iact:action type="add" startTime="110501">
    <iact:property name="dataType"/>
    <iact:actionData xml:id="d20">
      <inkml:trace xmlns:inkml="http://www.w3.org/2003/InkML" xml:id="stk20" contextRef="#ctx0" brushRef="#br0">23677 10964 436 0,'-44'-10'162'1,"-16"-9"-126"0,-35-13 1 5,53 17-9-1,-23-9-16 4,-21-3-2-2,-10 1-5 1,-5-6-4 0,-9 3 0-1,-3 0-1-6,3 0 0 5,3 2 0 2,5 4 0 0,10 1 0-1,12 1 2 1,14 3-12 0,16 2-3-3,11-3-43 5,15-2-15-4,15-11-107 10</inkml:trace>
    </iact:actionData>
  </iact:action>
  <iact:action type="add" startTime="110832">
    <iact:property name="dataType"/>
    <iact:actionData xml:id="d21">
      <inkml:trace xmlns:inkml="http://www.w3.org/2003/InkML" xml:id="stk21" contextRef="#ctx0" brushRef="#br0">24341 9954 400 0,'12'-19'148'1,"-12"16"-115"0,0 1-5 3,0-1-8 3,3-2-18 1,3-3-3-1,3-3-7 1,3-2-2-1,6-3 5 1,9 0 2-7,5 1 5 6,7 1 8 0,0 4 3-1,8-1-2 2,1 6 1 0,5 5-9 0,4 5-4-1,3 14-3 1,-4 15 0 0,-2 16-2 0,-7 6 1-2,-8 7 1 2,-9-4 2 0,-9 1-1-1,-9 9 1 1,-12 5 2-1,-12 0 0 1,-12-5 2 0,-12 3 1-2,-9 2-1 2,-8 0-2 1,-4 0 3-3,-8-8 2 1,-13-5 0 1,-2-6 0-1,3-4 1 1,2-12 1-1,4-4-3 1,5-3-3 0,4-3 2 0,11-3 2-1,7-5 0 1,8 0 0-1,9-2-1 0,6-3 0 1,6 0 4-1,9 2 3 1,12 3 0 0,15 3 3-2,9 3-7 3,15 2-4-1,11 5 4-1,16 3 3-1,11 0-1 2,-3 0 2 0,4 0-2-1,2-2 0 1,-3-4-3-1,-5 1 1 1,-10-3-4 0,-8-2 0-1,-7-6-17 3,-8-3-5-5,-6-2-37 2,-4-2-14 0,1-4-92 8,-3-5-77-7,-3-5 86-1</inkml:trace>
    </iact:actionData>
  </iact:action>
  <iact:action type="add" startTime="125410">
    <iact:property name="dataType"/>
    <iact:actionData xml:id="d22">
      <inkml:trace xmlns:inkml="http://www.w3.org/2003/InkML" xml:id="stk22" contextRef="#ctx0" brushRef="#br0">17605 18582 80 0,'0'8'33'0,"-3"-3"-26"1,-9 13-2 4,6-7-2 3,-5 5-3-1,-7 2 2 0,-6 1 3 2,-6-1 2-3,-6 1-1 2,-5 2 1 0,-10 0-6 0,-8 6-1-2,-4-1 0 2,-5-2 0 0,2-3-9-1,-5-5-2 1,-7-5 15-1,-5-3 6 0,-6 0 0 1,-7-3 0-1,-8 0-4 2,-3-5-1-2,-3 0-1 1,0 0 0 0,0-5-2-1,-3-6-2 0,2-5-2 1,4-2-1-2,3-1-1 3,-3 1 3-2,3-3 9 1,5-3 6-1,1-5 3 1,0-11 1-1,0-5 0 2,0-8 0-3,8-5-9 2,4 0 1-7,12 0 1 5,5-1-2 1,7 1 2 0,5-5-2 1,6 2 2-1,10-3-4 2,8 6 1-2,9 0 8 1,9 0 5-1,9-6-3 1,9-5 2-2,9-31-11 2,12 7-5-1,9 9-3 2,8-4 1-3,4-2-6 3,12 0 1-2,8 3 3 1,7 5 4-1,8 5-3 1,3 6-3-1,10 2-10 0,8 6-5 1,6 2 0 0,-3 10 0-1,9 6 3 1,6 3 3-1,3 10 7 0,0 6 2 1,3 2-1-1,3 6 2 0,-3 7 3 1,3 3 1-1,3 0-4 2,-6 5-1-2,-9 1 3 1,-2-1 3-1,-4 0-6 2,-3 9 0-4,-6 10 0 4,0 15 1-2,6 17-2 0,-2 18 2 0,-7 16 1 1,-6 21 0-1,-9 24 0 1,-2 8 2 0,-7 13 1-1,-8 6 1 2,-10-14-2-3,-8-2 1 2,-18-14 2 0,-12-10 4-1,-13-14 2 0,-10-7 3 1,-10 0-3-1,-9-3 1 1,-15-11-5 1,0-8-2-4,-2-7-2 4,-10-14 0-2,-8-7-2 0,-10-9-1 0,-8-5-10 2,-4-10-4-3,-8-6-64 10,-3-5-67-8,14-8 35 0</inkml:trace>
    </iact:actionData>
  </iact:action>
  <iact:action type="add" startTime="128173">
    <iact:property name="dataType"/>
    <iact:actionData xml:id="d23">
      <inkml:trace xmlns:inkml="http://www.w3.org/2003/InkML" xml:id="stk23" contextRef="#ctx0" brushRef="#br0">8765 16402 116 0,'-27'-11'44'1,"18"8"-35"0,-9-7 9 1,9 7 4 5,-6-2-7 2,-2-1 2-2,-10-1-12 1,-12-4-3-1,-14 0-2 3,-10 3-3-9,-14 1 2 4,-16 1 1 3,-14 4 2 2,-9 7-3-5,-9 8 0 2,-9 8 1 0,-6 6 0 0,0 4 0 1,-3 7 0-1,-2-4 0 2,-10 0 2-1,-12 1 5-1,-5-4 4 0,-10 1-4 1,-3 3-2-1,1-1-2 0,-4 6-3 1,4 7 5-2,5 1 4 2,7 2 1 0,-4 8 4 0,3-2-3 0,1 0 1-1,-1-4-7 0,3 4-3 2,7-3-1-2,-4 0-1 0,9-3 0 1,-11-2 0 1,-4-3-7-4,9-6-3 4,-8-7 1-3,2-5 3 1,6-6-2 1,0-8 1-1,7-8-1 2,2-10 0-1,3-8 0 1,0-8 2-2,-29-11 2 0,26-8 2-1,6-10-1 2,15-14-1-2,12-18 7 4,3-16 3-4,9-10 5 2,9-19 4-2,11-3 5 2,13-7 4-1,9-14 1 3,8-5 2-1,9-11-11-3,10-10-2 3,-1-6-8-3,3-5-4 0,10-7 3 1,5-4 4 0,6-4-5 1,0-4 0 0,15-2-2-1,-3 0 1 1,12 0-2 1,-6-8-1-3,3 8 3 1,-3-10 0 1,6 4 1 0,-12-10 2-1,6 6-1 1,0-6 0-1,0 8-14 1,6-8-4 0,6 16 4-2,6-5 2 2,3 13 9-1,11-3 4 1,-2 3-3 0,9 8 0-1,-3-3-3 1,11 11-1-1,4-3-6 0,2 10-3 0,13 4-5 3,-1-9-2-4,7 19 10 1,8-5 3 1,7 2 1 0,8 11 2-1,18-3 1 1,15 3 2-1,15 13-3 1,17-2 0 0,13-3-1-1,18 15 0 1,23 4 2-1,12 2 0-1,33 8-3 2,6 15 2-1,18 22-1 1,6 14-2-1,2 15 5 1,4 16 1 0,6 10 0 1,-7 11-2-3,10 16-2 2,-1 3-1-1,10 5-1 1,5 10 0-1,-2 9 0 1,2 2 0 0,-11 13 0-1,-6 14 0 1,-1 7 5-1,-5 6 1 1,3 13 0-1,5 24-2 0,-11 18 1 1,-3 6-1-1,-24 18 2 1,-15 3 3-1,-21 18 2 1,-18 6 3-1,-17 16-3 2,-19 4-2-3,-17 12-2 2,-15 4-3-1,-21 20 5 1,-24 1 1-1,-17 17-2 0,-16-5-1 1,-11 17-1 0,-10 12-2 0,-8 7 1-1,-9 14-1 1,-9 13 0-1,-9 5 2 0,-12-10-3 1,-12 7 0-1,-15-7 1 1,-12-11 0-1,-14 13 6 1,-19-2 6-1,-14-11-2 2,-12 3 0-3,-24-11-6 2,-21-13-3-1,-9-24 0 1,-20-21 1-1,-7-30 1 1,-17-20 3-1,-10-16-1 1,-11-14 0 0,3-18-12-1,-13-5-5 1,10-8-85 6,15-35-70-5,17-44 50-3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9669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3/3/2020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microsoft.com/office/2011/relationships/inkAction" Target="../ink/inkAction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14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15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0.png"/><Relationship Id="rId5" Type="http://schemas.microsoft.com/office/2011/relationships/inkAction" Target="../ink/inkAction16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microsoft.com/office/2011/relationships/inkAction" Target="../ink/inkAction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3.png"/><Relationship Id="rId5" Type="http://schemas.microsoft.com/office/2011/relationships/inkAction" Target="../ink/inkAction18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11/relationships/inkAction" Target="../ink/inkAction19.xml"/><Relationship Id="rId5" Type="http://schemas.openxmlformats.org/officeDocument/2006/relationships/image" Target="../media/image34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20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microsoft.com/office/2011/relationships/inkAction" Target="../ink/inkAction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microsoft.com/office/2011/relationships/inkAction" Target="../ink/inkAction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2.png"/><Relationship Id="rId5" Type="http://schemas.microsoft.com/office/2011/relationships/inkAction" Target="../ink/inkAction23.xml"/><Relationship Id="rId4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4.png"/><Relationship Id="rId5" Type="http://schemas.microsoft.com/office/2011/relationships/inkAction" Target="../ink/inkAction24.xml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microsoft.com/office/2011/relationships/inkAction" Target="../ink/inkAction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8.png"/><Relationship Id="rId5" Type="http://schemas.microsoft.com/office/2011/relationships/inkAction" Target="../ink/inkAction2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50.png"/><Relationship Id="rId5" Type="http://schemas.microsoft.com/office/2011/relationships/inkAction" Target="../ink/inkAction2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microsoft.com/office/2011/relationships/inkAction" Target="../ink/inkAction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.png"/><Relationship Id="rId5" Type="http://schemas.openxmlformats.org/officeDocument/2006/relationships/image" Target="../media/image52.png"/><Relationship Id="rId4" Type="http://schemas.microsoft.com/office/2011/relationships/inkAction" Target="../ink/inkAction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microsoft.com/office/2011/relationships/inkAction" Target="../ink/inkAction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microsoft.com/office/2011/relationships/inkAction" Target="../ink/inkAction31.xml"/><Relationship Id="rId5" Type="http://schemas.openxmlformats.org/officeDocument/2006/relationships/image" Target="../media/image54.jp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57.png"/><Relationship Id="rId5" Type="http://schemas.microsoft.com/office/2011/relationships/inkAction" Target="../ink/inkAction32.xml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59.png"/><Relationship Id="rId5" Type="http://schemas.microsoft.com/office/2011/relationships/inkAction" Target="../ink/inkAction33.xml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61.png"/><Relationship Id="rId5" Type="http://schemas.microsoft.com/office/2011/relationships/inkAction" Target="../ink/inkAction34.xml"/><Relationship Id="rId4" Type="http://schemas.openxmlformats.org/officeDocument/2006/relationships/image" Target="../media/image60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audio" Target="../media/media38.m4a"/><Relationship Id="rId7" Type="http://schemas.openxmlformats.org/officeDocument/2006/relationships/image" Target="../media/image64.jpeg"/><Relationship Id="rId12" Type="http://schemas.microsoft.com/office/2011/relationships/inkAction" Target="../ink/inkAction35.xml"/><Relationship Id="rId2" Type="http://schemas.microsoft.com/office/2007/relationships/media" Target="../media/media38.m4a"/><Relationship Id="rId1" Type="http://schemas.openxmlformats.org/officeDocument/2006/relationships/tags" Target="../tags/tag3.xml"/><Relationship Id="rId6" Type="http://schemas.openxmlformats.org/officeDocument/2006/relationships/image" Target="../media/image63.jpeg"/><Relationship Id="rId11" Type="http://schemas.openxmlformats.org/officeDocument/2006/relationships/image" Target="../media/image68.tif"/><Relationship Id="rId5" Type="http://schemas.openxmlformats.org/officeDocument/2006/relationships/image" Target="../media/image62.jpeg"/><Relationship Id="rId10" Type="http://schemas.openxmlformats.org/officeDocument/2006/relationships/image" Target="../media/image67.tif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66.png"/><Relationship Id="rId1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71.png"/><Relationship Id="rId5" Type="http://schemas.microsoft.com/office/2011/relationships/inkAction" Target="../ink/inkAction36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m4a"/><Relationship Id="rId7" Type="http://schemas.openxmlformats.org/officeDocument/2006/relationships/image" Target="../media/image1.png"/><Relationship Id="rId2" Type="http://schemas.microsoft.com/office/2007/relationships/media" Target="../media/media40.m4a"/><Relationship Id="rId1" Type="http://schemas.openxmlformats.org/officeDocument/2006/relationships/tags" Target="../tags/tag4.xml"/><Relationship Id="rId6" Type="http://schemas.openxmlformats.org/officeDocument/2006/relationships/image" Target="../media/image72.png"/><Relationship Id="rId5" Type="http://schemas.microsoft.com/office/2011/relationships/inkAction" Target="../ink/inkAction37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microsoft.com/office/2011/relationships/inkAction" Target="../ink/inkAction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1.png"/><Relationship Id="rId5" Type="http://schemas.openxmlformats.org/officeDocument/2006/relationships/image" Target="../media/image74.png"/><Relationship Id="rId4" Type="http://schemas.microsoft.com/office/2011/relationships/inkAction" Target="../ink/inkAction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1.png"/><Relationship Id="rId5" Type="http://schemas.openxmlformats.org/officeDocument/2006/relationships/image" Target="../media/image75.png"/><Relationship Id="rId4" Type="http://schemas.microsoft.com/office/2011/relationships/inkAction" Target="../ink/inkAction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1.png"/><Relationship Id="rId5" Type="http://schemas.openxmlformats.org/officeDocument/2006/relationships/image" Target="../media/image76.png"/><Relationship Id="rId4" Type="http://schemas.microsoft.com/office/2011/relationships/inkAction" Target="../ink/inkAction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78.png"/><Relationship Id="rId5" Type="http://schemas.microsoft.com/office/2011/relationships/inkAction" Target="../ink/inkAction42.xml"/><Relationship Id="rId4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80.png"/><Relationship Id="rId5" Type="http://schemas.microsoft.com/office/2011/relationships/inkAction" Target="../ink/inkAction43.xml"/><Relationship Id="rId4" Type="http://schemas.openxmlformats.org/officeDocument/2006/relationships/image" Target="../media/image7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1.png"/><Relationship Id="rId5" Type="http://schemas.openxmlformats.org/officeDocument/2006/relationships/image" Target="../media/image81.png"/><Relationship Id="rId4" Type="http://schemas.microsoft.com/office/2011/relationships/inkAction" Target="../ink/inkAction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1.png"/><Relationship Id="rId5" Type="http://schemas.openxmlformats.org/officeDocument/2006/relationships/image" Target="../media/image82.png"/><Relationship Id="rId4" Type="http://schemas.microsoft.com/office/2011/relationships/inkAction" Target="../ink/inkAction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1.png"/><Relationship Id="rId5" Type="http://schemas.openxmlformats.org/officeDocument/2006/relationships/image" Target="../media/image83.png"/><Relationship Id="rId4" Type="http://schemas.microsoft.com/office/2011/relationships/inkAction" Target="../ink/inkAction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microsoft.com/office/2011/relationships/inkAction" Target="../ink/inkAction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://nlp.stanford.edu/projects/glove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://www.fasttext.cc/" TargetMode="External"/><Relationship Id="rId10" Type="http://schemas.openxmlformats.org/officeDocument/2006/relationships/image" Target="../media/image11.jpeg"/><Relationship Id="rId4" Type="http://schemas.openxmlformats.org/officeDocument/2006/relationships/hyperlink" Target="https://code.google.com/archive/p/word2vec/" TargetMode="External"/><Relationship Id="rId9" Type="http://schemas.openxmlformats.org/officeDocument/2006/relationships/image" Target="../media/image10.jpe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microsoft.com/office/2011/relationships/inkAction" Target="../ink/inkAction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microsoft.com/office/2011/relationships/inkAction" Target="../ink/inkAction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1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Semantics, Part II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02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381000"/>
            <a:ext cx="7543800" cy="1450757"/>
          </a:xfrm>
        </p:spPr>
        <p:txBody>
          <a:bodyPr/>
          <a:lstStyle/>
          <a:p>
            <a:r>
              <a:rPr lang="en-US" b="0" dirty="0"/>
              <a:t>Word2Vec: </a:t>
            </a:r>
            <a:r>
              <a:rPr lang="en-US" b="1" dirty="0"/>
              <a:t>Skip-Gram</a:t>
            </a:r>
            <a:r>
              <a:rPr lang="en-US" b="0" dirty="0"/>
              <a:t>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55445"/>
            <a:ext cx="8229600" cy="4114800"/>
          </a:xfrm>
        </p:spPr>
        <p:txBody>
          <a:bodyPr>
            <a:noAutofit/>
          </a:bodyPr>
          <a:lstStyle/>
          <a:p>
            <a:r>
              <a:rPr lang="en-US" sz="2800" dirty="0"/>
              <a:t>Word2vec provides a variety of options. Let's do</a:t>
            </a:r>
          </a:p>
          <a:p>
            <a:pPr lvl="1"/>
            <a:r>
              <a:rPr lang="en-US" sz="2600" dirty="0"/>
              <a:t> "skip-gram with negative sampling" (SGNS</a:t>
            </a:r>
            <a:r>
              <a:rPr lang="en-US" sz="2600" dirty="0" smtClean="0"/>
              <a:t>)</a:t>
            </a:r>
          </a:p>
          <a:p>
            <a:pPr lvl="1"/>
            <a:r>
              <a:rPr lang="en-SG" sz="2600" dirty="0" smtClean="0"/>
              <a:t>“continuous bag or word (CBOW)”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7239000" cy="42147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8840" y="1933560"/>
              <a:ext cx="8807760" cy="489060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200" y="1924560"/>
                <a:ext cx="8820360" cy="4908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4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985"/>
    </mc:Choice>
    <mc:Fallback>
      <p:transition spd="slow" advTm="131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Treat the target word and a neighboring context word as positive examples.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Randomly sample other words in the lexicon to get negative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logistic regression to train a classifier to distinguish those two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the weights as the </a:t>
            </a:r>
            <a:r>
              <a:rPr lang="en-US" sz="3200" dirty="0" err="1"/>
              <a:t>embeddings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3/3/2020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2320" y="60840"/>
              <a:ext cx="7885800" cy="675936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400" y="50760"/>
                <a:ext cx="7902360" cy="6774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70"/>
    </mc:Choice>
    <mc:Fallback>
      <p:transition spd="slow" advTm="21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c2   </a:t>
            </a:r>
            <a:r>
              <a:rPr lang="en-US" sz="2800" dirty="0">
                <a:solidFill>
                  <a:srgbClr val="C00000"/>
                </a:solidFill>
              </a:rPr>
              <a:t>target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3/3/2020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F3B17-D3CC-D947-AFB2-4BB69E8F44CA}"/>
              </a:ext>
            </a:extLst>
          </p:cNvPr>
          <p:cNvSpPr txBox="1"/>
          <p:nvPr/>
        </p:nvSpPr>
        <p:spPr>
          <a:xfrm>
            <a:off x="1678488" y="4809994"/>
            <a:ext cx="6474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Asssume</a:t>
            </a:r>
            <a:r>
              <a:rPr lang="en-US" sz="2800" dirty="0"/>
              <a:t> context words are those in +/- 2 word window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Ink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3640" y="2811960"/>
              <a:ext cx="5437440" cy="2900520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7520" y="2806920"/>
                <a:ext cx="5451840" cy="29120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54"/>
    </mc:Choice>
    <mc:Fallback>
      <p:transition spd="slow" advTm="24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68438"/>
          </a:xfrm>
        </p:spPr>
        <p:txBody>
          <a:bodyPr/>
          <a:lstStyle/>
          <a:p>
            <a:r>
              <a:rPr lang="en-US" b="0" dirty="0"/>
              <a:t>Skip-Gram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92441" cy="4023360"/>
          </a:xfrm>
        </p:spPr>
        <p:txBody>
          <a:bodyPr>
            <a:normAutofit fontScale="32500" lnSpcReduction="20000"/>
          </a:bodyPr>
          <a:lstStyle/>
          <a:p>
            <a:pPr>
              <a:spcAft>
                <a:spcPts val="1400"/>
              </a:spcAft>
            </a:pPr>
            <a:r>
              <a:rPr lang="en-US" sz="9600" dirty="0"/>
              <a:t>Given a tuple (</a:t>
            </a:r>
            <a:r>
              <a:rPr lang="en-US" sz="9600" dirty="0" err="1"/>
              <a:t>t,c</a:t>
            </a:r>
            <a:r>
              <a:rPr lang="en-US" sz="9600" dirty="0"/>
              <a:t>)  = target, context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jam</a:t>
            </a:r>
            <a:r>
              <a:rPr lang="en-US" sz="9400" dirty="0"/>
              <a:t>)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aardvark</a:t>
            </a:r>
            <a:r>
              <a:rPr lang="en-US" sz="9400" dirty="0"/>
              <a:t>)</a:t>
            </a:r>
          </a:p>
          <a:p>
            <a:r>
              <a:rPr lang="en-US" sz="9600" dirty="0"/>
              <a:t>Return probability that c is a real context word:</a:t>
            </a:r>
          </a:p>
          <a:p>
            <a:endParaRPr lang="en-US" sz="9600" dirty="0"/>
          </a:p>
          <a:p>
            <a:r>
              <a:rPr lang="en-US" sz="9800" dirty="0"/>
              <a:t>P(+|</a:t>
            </a:r>
            <a:r>
              <a:rPr lang="en-US" sz="9800" dirty="0" err="1"/>
              <a:t>t,c</a:t>
            </a:r>
            <a:r>
              <a:rPr lang="en-US" sz="9800" dirty="0"/>
              <a:t>)</a:t>
            </a:r>
          </a:p>
          <a:p>
            <a:r>
              <a:rPr lang="en-US" sz="9800" i="1" dirty="0"/>
              <a:t>P</a:t>
            </a:r>
            <a:r>
              <a:rPr lang="en-US" sz="9800" dirty="0"/>
              <a:t>(−|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 = 1−</a:t>
            </a:r>
            <a:r>
              <a:rPr lang="en-US" sz="9800" i="1" dirty="0"/>
              <a:t>P</a:t>
            </a:r>
            <a:r>
              <a:rPr lang="en-US" sz="9800" dirty="0"/>
              <a:t>(+|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3/3/2020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3280" y="232560"/>
              <a:ext cx="8614440" cy="599616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960" y="225000"/>
                <a:ext cx="8636760" cy="6009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3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32"/>
    </mc:Choice>
    <mc:Fallback>
      <p:transition spd="slow" advTm="76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3D9D-DF6A-A74D-9A7B-B9CC8A70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p(+|</a:t>
            </a:r>
            <a:r>
              <a:rPr lang="en-US" dirty="0" err="1"/>
              <a:t>t,c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4F3A-A530-C44F-941F-6816ADC9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Intuition:</a:t>
            </a:r>
          </a:p>
          <a:p>
            <a:pPr lvl="1"/>
            <a:r>
              <a:rPr lang="en-US" sz="2800" dirty="0"/>
              <a:t>Words are likely to appear near similar words</a:t>
            </a:r>
          </a:p>
          <a:p>
            <a:pPr lvl="1"/>
            <a:r>
              <a:rPr lang="en-US" sz="2800" dirty="0"/>
              <a:t>Model similarity with dot-product!</a:t>
            </a:r>
          </a:p>
          <a:p>
            <a:pPr lvl="1"/>
            <a:r>
              <a:rPr lang="en-US" sz="2800" dirty="0"/>
              <a:t>Similarity(</a:t>
            </a:r>
            <a:r>
              <a:rPr lang="en-US" sz="2800" dirty="0" err="1"/>
              <a:t>t,c</a:t>
            </a:r>
            <a:r>
              <a:rPr lang="en-US" sz="2800" dirty="0"/>
              <a:t>)  ∝ t</a:t>
            </a:r>
            <a:r>
              <a:rPr lang="en-US" sz="2800" baseline="-25000" dirty="0"/>
              <a:t> </a:t>
            </a:r>
            <a:r>
              <a:rPr lang="en-US" sz="2800" dirty="0"/>
              <a:t>∙ c</a:t>
            </a:r>
            <a:endParaRPr lang="en-US" sz="2800" baseline="-25000" dirty="0"/>
          </a:p>
          <a:p>
            <a:r>
              <a:rPr lang="en-US" sz="3400" i="1" dirty="0"/>
              <a:t>Problem:</a:t>
            </a:r>
          </a:p>
          <a:p>
            <a:pPr lvl="1"/>
            <a:r>
              <a:rPr lang="en-US" sz="3200" i="1" dirty="0"/>
              <a:t>Dot product is not a probability!</a:t>
            </a:r>
          </a:p>
          <a:p>
            <a:pPr lvl="2"/>
            <a:r>
              <a:rPr lang="en-US" sz="2800" i="1" dirty="0"/>
              <a:t>(Neither is cosine)</a:t>
            </a:r>
          </a:p>
          <a:p>
            <a:pPr marL="384048" lvl="2" indent="0">
              <a:buNone/>
            </a:pPr>
            <a:r>
              <a:rPr lang="en-US" sz="2800" i="1" dirty="0"/>
              <a:t>	 </a:t>
            </a:r>
            <a:r>
              <a:rPr lang="en-US" sz="2800" dirty="0"/>
              <a:t> 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6280" y="553320"/>
              <a:ext cx="8377920" cy="617544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080" y="546840"/>
                <a:ext cx="8389800" cy="6192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698"/>
    </mc:Choice>
    <mc:Fallback>
      <p:transition spd="slow" advTm="144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lies between 0 and 1: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0DA86-05DE-2347-A314-A71A8463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098464"/>
            <a:ext cx="3993292" cy="175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AD202-F263-B043-914F-F1E2C57549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88729"/>
            <a:ext cx="6553200" cy="29563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4320" y="1977480"/>
              <a:ext cx="3772080" cy="461592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5320" y="1970280"/>
                <a:ext cx="3788640" cy="4632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8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97"/>
    </mc:Choice>
    <mc:Fallback>
      <p:transition spd="slow" advTm="44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AB5DA-2BE0-D74A-A52C-3AE8D701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27" y="2300394"/>
            <a:ext cx="4866331" cy="168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AD43D-7A4A-284E-AD5B-4724F13D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873" y="4437804"/>
            <a:ext cx="5238750" cy="1885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4880" y="1580040"/>
              <a:ext cx="5403960" cy="48870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7320" y="1571400"/>
                <a:ext cx="5422680" cy="4903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7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97"/>
    </mc:Choice>
    <mc:Fallback>
      <p:transition spd="slow" advTm="29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EC9F-BB6E-5C4D-8208-07A09CD0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the context words: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BB1A2-5034-9247-A2E4-A73FA2FF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Assume all context words are independent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76DFE-3BCA-2448-9659-6BD44C557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191" y="3429000"/>
            <a:ext cx="6838920" cy="29866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2720" y="2817360"/>
              <a:ext cx="7055280" cy="362952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5160" y="2810880"/>
                <a:ext cx="7071120" cy="3643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3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21"/>
    </mc:Choice>
    <mc:Fallback>
      <p:transition spd="slow" advTm="41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  <a:p>
            <a:r>
              <a:rPr lang="en-US" sz="3200" dirty="0"/>
              <a:t>Training data: input/output pairs centering on </a:t>
            </a:r>
            <a:r>
              <a:rPr lang="en-US" sz="3200" i="1" dirty="0">
                <a:solidFill>
                  <a:srgbClr val="009900"/>
                </a:solidFill>
              </a:rPr>
              <a:t>apricot</a:t>
            </a:r>
            <a:r>
              <a:rPr lang="en-US" sz="3200" i="1" dirty="0"/>
              <a:t> </a:t>
            </a:r>
          </a:p>
          <a:p>
            <a:r>
              <a:rPr lang="en-US" sz="3200" dirty="0" err="1"/>
              <a:t>Asssume</a:t>
            </a:r>
            <a:r>
              <a:rPr lang="en-US" sz="3200" dirty="0"/>
              <a:t> a +/- 2 word window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3/3/2020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5280" y="2287080"/>
              <a:ext cx="3886920" cy="133956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7720" y="2280960"/>
                <a:ext cx="3899520" cy="13528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2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6"/>
    </mc:Choice>
    <mc:Fallback>
      <p:transition spd="slow" advTm="9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3/3/2020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DAFE1-71BD-6648-84D9-27905691965A}"/>
              </a:ext>
            </a:extLst>
          </p:cNvPr>
          <p:cNvSpPr txBox="1"/>
          <p:nvPr/>
        </p:nvSpPr>
        <p:spPr>
          <a:xfrm>
            <a:off x="4531369" y="4121063"/>
            <a:ext cx="45364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For each positive example, we'll create </a:t>
            </a:r>
            <a:r>
              <a:rPr lang="en-US" sz="2800" i="1" dirty="0"/>
              <a:t>k</a:t>
            </a:r>
            <a:r>
              <a:rPr lang="en-US" sz="2800" dirty="0"/>
              <a:t> negative examples.</a:t>
            </a:r>
          </a:p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Using </a:t>
            </a:r>
            <a:r>
              <a:rPr lang="en-US" sz="2800" i="1" dirty="0"/>
              <a:t>noise</a:t>
            </a:r>
            <a:r>
              <a:rPr lang="en-US" sz="2800" dirty="0"/>
              <a:t> words</a:t>
            </a:r>
          </a:p>
          <a:p>
            <a:pPr marL="173038" lvl="1" indent="-111125">
              <a:buFont typeface="Arial" panose="020B0604020202020204" pitchFamily="34" charset="0"/>
              <a:buChar char="•"/>
            </a:pPr>
            <a:r>
              <a:rPr lang="en-US" sz="2800" dirty="0"/>
              <a:t>Any random word that isn't</a:t>
            </a:r>
            <a:r>
              <a:rPr lang="en-US" sz="2800" i="1" dirty="0"/>
              <a:t> t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0320" y="3610800"/>
              <a:ext cx="7413480" cy="2832120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480" y="3603600"/>
                <a:ext cx="7426440" cy="28422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2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0"/>
    </mc:Choice>
    <mc:Fallback>
      <p:transition spd="slow" advTm="12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Similarity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048000"/>
            <a:ext cx="4252484" cy="2946400"/>
          </a:xfrm>
        </p:spPr>
        <p:txBody>
          <a:bodyPr/>
          <a:lstStyle/>
          <a:p>
            <a:pPr algn="justLow"/>
            <a:r>
              <a:rPr lang="en-SG" dirty="0"/>
              <a:t>The similarity </a:t>
            </a:r>
            <a:r>
              <a:rPr lang="en-SG" dirty="0" smtClean="0"/>
              <a:t>of these </a:t>
            </a:r>
            <a:r>
              <a:rPr lang="en-SG" dirty="0"/>
              <a:t>two mammals is one of many </a:t>
            </a:r>
            <a:r>
              <a:rPr lang="en-SG" dirty="0" smtClean="0"/>
              <a:t>examples of </a:t>
            </a:r>
            <a:r>
              <a:rPr lang="en-SG" dirty="0"/>
              <a:t>parallel or convergent evolution, in which particular contexts or </a:t>
            </a:r>
            <a:r>
              <a:rPr lang="en-SG" dirty="0" smtClean="0"/>
              <a:t>environments lead </a:t>
            </a:r>
            <a:r>
              <a:rPr lang="en-SG" dirty="0"/>
              <a:t>to the evolution of very similar structures in different species (Gould, 1980).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62000"/>
            <a:ext cx="3519916" cy="2128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6" y="3276600"/>
            <a:ext cx="3848100" cy="25628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680" y="1273320"/>
              <a:ext cx="7244280" cy="552024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040" y="1263960"/>
                <a:ext cx="7262640" cy="5540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4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6"/>
    </mc:Choice>
    <mc:Fallback>
      <p:transition spd="slow" advTm="38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3/3/2020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7A3C9-AE98-1E41-8F56-6A11C1C56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50" y="3966659"/>
            <a:ext cx="4495800" cy="2342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8FA-10B3-AD44-9B6B-9D75978EB7D2}"/>
              </a:ext>
            </a:extLst>
          </p:cNvPr>
          <p:cNvSpPr txBox="1"/>
          <p:nvPr/>
        </p:nvSpPr>
        <p:spPr>
          <a:xfrm>
            <a:off x="8279704" y="382043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83920" y="269640"/>
              <a:ext cx="5003640" cy="6379200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5640" y="259200"/>
                <a:ext cx="5019120" cy="63972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9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01"/>
    </mc:Choice>
    <mc:Fallback>
      <p:transition spd="slow" advTm="27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BD92-E14C-CD40-B489-9A25858F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Choosing noise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8E31-57AF-2B4F-8897-1D611433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50931"/>
            <a:ext cx="7543801" cy="4023360"/>
          </a:xfrm>
        </p:spPr>
        <p:txBody>
          <a:bodyPr/>
          <a:lstStyle/>
          <a:p>
            <a:r>
              <a:rPr lang="en-US" dirty="0"/>
              <a:t>Could pick w according to their unigram frequency P(w)</a:t>
            </a:r>
          </a:p>
          <a:p>
            <a:r>
              <a:rPr lang="en-US" dirty="0"/>
              <a:t>More common to chosen then according to p</a:t>
            </a:r>
            <a:r>
              <a:rPr lang="en-US" baseline="-25000" dirty="0"/>
              <a:t>α</a:t>
            </a:r>
            <a:r>
              <a:rPr lang="en-US" dirty="0"/>
              <a:t>(w)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α= ¾ works well because it gives rare noise words slightly higher probability</a:t>
            </a:r>
          </a:p>
          <a:p>
            <a:r>
              <a:rPr lang="en-US" dirty="0"/>
              <a:t>To show this, imagine two events p(a)=.99 and p(b) = .01: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81F38-C70B-9541-B5D3-1BA59515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647565"/>
            <a:ext cx="3577281" cy="1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2408-2FDF-8D40-8538-17DDC9CF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5208308"/>
            <a:ext cx="3412773" cy="14626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6800" y="2334600"/>
              <a:ext cx="6007680" cy="399312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8520" y="2326320"/>
                <a:ext cx="6024240" cy="40111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38"/>
    </mc:Choice>
    <mc:Fallback>
      <p:transition spd="slow" advTm="43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Let's represent words as vectors of some length (say 300), randomly initialized. </a:t>
            </a:r>
          </a:p>
          <a:p>
            <a:r>
              <a:rPr lang="en-US" sz="2800" dirty="0"/>
              <a:t>So we start with 300 * V random parameters</a:t>
            </a:r>
          </a:p>
          <a:p>
            <a:r>
              <a:rPr lang="en-US" sz="2800" dirty="0"/>
              <a:t>Over the entire training set, we’d like to adjust those word vectors such that we</a:t>
            </a:r>
          </a:p>
          <a:p>
            <a:pPr lvl="1"/>
            <a:r>
              <a:rPr lang="en-US" sz="2800" dirty="0"/>
              <a:t>Maximize the similarity of the </a:t>
            </a:r>
            <a:r>
              <a:rPr lang="en-US" sz="2800" dirty="0">
                <a:solidFill>
                  <a:srgbClr val="009900"/>
                </a:solidFill>
              </a:rPr>
              <a:t>target word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9900"/>
                </a:solidFill>
              </a:rPr>
              <a:t>context word</a:t>
            </a:r>
            <a:r>
              <a:rPr lang="en-US" sz="2800" dirty="0"/>
              <a:t> pairs (</a:t>
            </a:r>
            <a:r>
              <a:rPr lang="en-US" sz="2800" dirty="0" err="1"/>
              <a:t>t,c</a:t>
            </a:r>
            <a:r>
              <a:rPr lang="en-US" sz="2800" dirty="0"/>
              <a:t>) drawn from the positive data</a:t>
            </a:r>
          </a:p>
          <a:p>
            <a:pPr lvl="1"/>
            <a:r>
              <a:rPr lang="en-US" sz="2800" dirty="0"/>
              <a:t>Minimize the similarity of the (</a:t>
            </a:r>
            <a:r>
              <a:rPr lang="en-US" sz="2800" dirty="0" err="1"/>
              <a:t>t,c</a:t>
            </a:r>
            <a:r>
              <a:rPr lang="en-US" sz="2800" dirty="0"/>
              <a:t>) pairs drawn from the negative data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3/3/2020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4480" y="23040"/>
              <a:ext cx="7172280" cy="575820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480" y="18360"/>
                <a:ext cx="7187760" cy="5769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15"/>
    </mc:Choice>
    <mc:Fallback>
      <p:transition spd="slow" advTm="60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Iterative process.</a:t>
            </a:r>
          </a:p>
          <a:p>
            <a:r>
              <a:rPr lang="en-US" sz="3200" dirty="0"/>
              <a:t>We’ll start with 0 or random weights</a:t>
            </a:r>
          </a:p>
          <a:p>
            <a:r>
              <a:rPr lang="en-US" sz="3200" dirty="0"/>
              <a:t>Then adjust the word weights to</a:t>
            </a:r>
          </a:p>
          <a:p>
            <a:pPr lvl="1"/>
            <a:r>
              <a:rPr lang="en-US" sz="2800" dirty="0"/>
              <a:t>make the positive pairs more likely </a:t>
            </a:r>
          </a:p>
          <a:p>
            <a:pPr lvl="1"/>
            <a:r>
              <a:rPr lang="en-US" sz="2800" dirty="0"/>
              <a:t>and the negative pairs less likely</a:t>
            </a:r>
          </a:p>
          <a:p>
            <a:r>
              <a:rPr lang="en-US" sz="3000" dirty="0"/>
              <a:t>over the entire training set: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54360" y="123840"/>
              <a:ext cx="4811760" cy="44571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7520" y="116640"/>
                <a:ext cx="4829040" cy="4470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5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62"/>
    </mc:Choice>
    <mc:Fallback>
      <p:transition spd="slow" advTm="43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Objective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326466"/>
          </a:xfrm>
        </p:spPr>
        <p:txBody>
          <a:bodyPr>
            <a:normAutofit/>
          </a:bodyPr>
          <a:lstStyle/>
          <a:p>
            <a:r>
              <a:rPr lang="en-US" sz="2800" dirty="0"/>
              <a:t>We want to maximize</a:t>
            </a:r>
            <a:r>
              <a:rPr lang="mr-IN" sz="2800" dirty="0"/>
              <a:t>…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Maximize the + label for the pairs from the positive training data, and the </a:t>
            </a:r>
            <a:r>
              <a:rPr lang="mr-IN" sz="2800" dirty="0"/>
              <a:t>–</a:t>
            </a:r>
            <a:r>
              <a:rPr lang="en-US" sz="2800" dirty="0"/>
              <a:t> label for the pairs sample from the negative data.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3/3/2020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466743"/>
            <a:ext cx="6026150" cy="8454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3400" y="2068920"/>
              <a:ext cx="6940800" cy="137484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060640"/>
                <a:ext cx="6959880" cy="13924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4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6"/>
    </mc:Choice>
    <mc:Fallback>
      <p:transition spd="slow" advTm="17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05BA-0E29-0C4F-9164-9FEF62A4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one target word 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E4AD-4539-D64E-8A73-2854A512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1C6EE-7383-9347-A64E-8AE159FFE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125" y="2666999"/>
            <a:ext cx="6143135" cy="33104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600" y="3212640"/>
              <a:ext cx="811440" cy="21492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1480" y="3206520"/>
                <a:ext cx="822960" cy="227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20"/>
    </mc:Choice>
    <mc:Fallback>
      <p:transition spd="slow" advTm="1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0" y="1592375"/>
            <a:ext cx="8911647" cy="3667752"/>
          </a:xfrm>
        </p:spPr>
      </p:pic>
      <p:sp>
        <p:nvSpPr>
          <p:cNvPr id="5" name="Rectangle 4"/>
          <p:cNvSpPr/>
          <p:nvPr/>
        </p:nvSpPr>
        <p:spPr>
          <a:xfrm>
            <a:off x="314793" y="4901784"/>
            <a:ext cx="1169233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68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"/>
    </mc:Choice>
    <mc:Fallback>
      <p:transition spd="slow" advTm="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1B21-9E8C-9540-A7C9-61626657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5EA6-7E13-914B-AD14-E10ED2BA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learns two separate embedding matrices W and C</a:t>
            </a:r>
          </a:p>
          <a:p>
            <a:r>
              <a:rPr lang="en-US" dirty="0"/>
              <a:t>Can use W and throw away C, or merge them somehow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7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"/>
    </mc:Choice>
    <mc:Fallback>
      <p:transition spd="slow" advTm="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How to learn word2vec (skip-gram)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Start with V random 300-dimensional vectors as initial </a:t>
            </a:r>
            <a:r>
              <a:rPr lang="en-US" sz="2800" dirty="0" err="1"/>
              <a:t>embeddings</a:t>
            </a:r>
            <a:endParaRPr lang="en-US" sz="2800" dirty="0"/>
          </a:p>
          <a:p>
            <a:r>
              <a:rPr lang="en-US" sz="2800" dirty="0"/>
              <a:t>Use logistic regression, the second most basic classifier used in machine learning after naïve </a:t>
            </a:r>
            <a:r>
              <a:rPr lang="en-US" sz="2800" dirty="0" err="1"/>
              <a:t>bayes</a:t>
            </a:r>
            <a:endParaRPr lang="en-US" sz="2800" dirty="0"/>
          </a:p>
          <a:p>
            <a:pPr lvl="1"/>
            <a:r>
              <a:rPr lang="en-US" sz="2400" dirty="0"/>
              <a:t>Take a corpus and take pairs of words that co-occur as positive examples</a:t>
            </a:r>
          </a:p>
          <a:p>
            <a:pPr lvl="1"/>
            <a:r>
              <a:rPr lang="en-US" sz="2400" dirty="0"/>
              <a:t>Take pairs of words that don't co-occur as negative examples</a:t>
            </a:r>
          </a:p>
          <a:p>
            <a:pPr lvl="1"/>
            <a:r>
              <a:rPr lang="en-US" sz="2400" dirty="0"/>
              <a:t>Train the classifier to distinguish these by slowly adjusting all the </a:t>
            </a:r>
            <a:r>
              <a:rPr lang="en-US" sz="2400" dirty="0" err="1"/>
              <a:t>embeddings</a:t>
            </a:r>
            <a:r>
              <a:rPr lang="en-US" sz="2400" dirty="0"/>
              <a:t> to improve the classifier performance</a:t>
            </a:r>
          </a:p>
          <a:p>
            <a:pPr lvl="1"/>
            <a:r>
              <a:rPr lang="en-US" sz="2400" dirty="0"/>
              <a:t>Throw away the classifier code and keep the </a:t>
            </a:r>
            <a:r>
              <a:rPr lang="en-US" sz="2400" dirty="0" err="1"/>
              <a:t>embeddings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7480" y="2151720"/>
              <a:ext cx="7718760" cy="46447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440" y="2141640"/>
                <a:ext cx="7728120" cy="4664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49"/>
    </mc:Choice>
    <mc:Fallback>
      <p:transition spd="slow" advTm="50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04"/>
            <a:ext cx="3429000" cy="1694596"/>
          </a:xfrm>
        </p:spPr>
        <p:txBody>
          <a:bodyPr/>
          <a:lstStyle/>
          <a:p>
            <a:r>
              <a:rPr lang="en-US" dirty="0"/>
              <a:t>Visualizing </a:t>
            </a:r>
            <a:r>
              <a:rPr lang="en-US" dirty="0" err="1"/>
              <a:t>Embeddings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838200"/>
            <a:ext cx="4924922" cy="5629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362199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sorting all words in the vocabulary by their</a:t>
            </a:r>
          </a:p>
          <a:p>
            <a:r>
              <a:rPr lang="en-US" dirty="0" smtClean="0"/>
              <a:t>Cosines</a:t>
            </a:r>
            <a:br>
              <a:rPr lang="en-US" dirty="0" smtClean="0"/>
            </a:br>
            <a:endParaRPr lang="en-US" dirty="0" smtClean="0"/>
          </a:p>
          <a:p>
            <a:r>
              <a:rPr lang="en-SG" dirty="0" smtClean="0"/>
              <a:t>7 </a:t>
            </a:r>
            <a:r>
              <a:rPr lang="en-SG" dirty="0"/>
              <a:t>closest words to </a:t>
            </a:r>
            <a:r>
              <a:rPr lang="en-SG" b="1" dirty="0"/>
              <a:t>frog </a:t>
            </a:r>
            <a:r>
              <a:rPr lang="en-SG" dirty="0" smtClean="0"/>
              <a:t>:</a:t>
            </a:r>
            <a:endParaRPr lang="en-SG" dirty="0"/>
          </a:p>
          <a:p>
            <a:r>
              <a:rPr lang="en-US" b="1" dirty="0"/>
              <a:t>frogs, toad, </a:t>
            </a:r>
            <a:r>
              <a:rPr lang="en-US" b="1" dirty="0" err="1"/>
              <a:t>litoria</a:t>
            </a:r>
            <a:r>
              <a:rPr lang="en-US" b="1" dirty="0"/>
              <a:t>, </a:t>
            </a:r>
            <a:r>
              <a:rPr lang="en-US" b="1" dirty="0" err="1"/>
              <a:t>leptodactylidae</a:t>
            </a:r>
            <a:r>
              <a:rPr lang="en-US" b="1" dirty="0"/>
              <a:t>, rana, lizard, and </a:t>
            </a:r>
            <a:r>
              <a:rPr lang="en-US" b="1" dirty="0" err="1"/>
              <a:t>eleutherodactylus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2080" y="551520"/>
              <a:ext cx="7157520" cy="48171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240" y="545760"/>
                <a:ext cx="7173000" cy="4829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9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22"/>
    </mc:Choice>
    <mc:Fallback>
      <p:transition spd="slow" advTm="81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8016240" cy="10849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Tf-idf</a:t>
            </a:r>
            <a:r>
              <a:rPr lang="en-US" dirty="0"/>
              <a:t> and PPMI are </a:t>
            </a:r>
            <a:br>
              <a:rPr lang="en-US" dirty="0"/>
            </a:br>
            <a:r>
              <a:rPr lang="en-US" dirty="0"/>
              <a:t>sparse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tf-idf</a:t>
            </a:r>
            <a:r>
              <a:rPr lang="en-US" sz="4800" dirty="0"/>
              <a:t> and PPMI vectors are</a:t>
            </a:r>
          </a:p>
          <a:p>
            <a:pPr lvl="1"/>
            <a:r>
              <a:rPr lang="en-US" sz="3600" b="1" dirty="0"/>
              <a:t>long</a:t>
            </a:r>
            <a:r>
              <a:rPr lang="en-US" sz="3600" dirty="0"/>
              <a:t> (length |V|= 20,000 to 50,000)</a:t>
            </a:r>
          </a:p>
          <a:p>
            <a:pPr lvl="1"/>
            <a:r>
              <a:rPr lang="en-US" sz="3600" b="1" dirty="0"/>
              <a:t>sparse </a:t>
            </a:r>
            <a:r>
              <a:rPr lang="en-US" sz="3600" dirty="0"/>
              <a:t>(most elements are zero)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80" y="659160"/>
              <a:ext cx="8076600" cy="59155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" y="650160"/>
                <a:ext cx="8099640" cy="5933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5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46"/>
    </mc:Choice>
    <mc:Fallback>
      <p:transition spd="slow" advTm="96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Low dimensional visualization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79109"/>
            <a:ext cx="6648450" cy="32978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8800" y="162000"/>
              <a:ext cx="7698240" cy="586188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240" y="152280"/>
                <a:ext cx="7715880" cy="5880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0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89"/>
    </mc:Choice>
    <mc:Fallback>
      <p:transition spd="slow" advTm="91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C931-C4D3-6543-803C-212CE025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B482-CFE4-6341-8AD4-AC9F3BDD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Compare to human scores on word similarity-type tasks: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WordSim-353 (Finkelstein et al., 2002)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SimLex-999 (Hill et al., 2015)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Stanford Contextual Word Similarity (SCWS) dataset (Huang et al., 2012) 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TOEFL dataset: </a:t>
            </a:r>
            <a:r>
              <a:rPr lang="en-US" sz="2400" i="1" dirty="0"/>
              <a:t>Levied is closest in meaning to: imposed, believed, requested, correlated 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9640" y="1765800"/>
              <a:ext cx="6778080" cy="37656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000" y="1757160"/>
                <a:ext cx="6794640" cy="3781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6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96"/>
    </mc:Choice>
    <mc:Fallback>
      <p:transition spd="slow" advTm="10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2590800"/>
            <a:ext cx="7543801" cy="3278294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 = ±2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Sunnydale</a:t>
            </a:r>
          </a:p>
          <a:p>
            <a:pPr lvl="1"/>
            <a:r>
              <a:rPr lang="en-US" sz="2800" i="1" dirty="0" err="1" smtClean="0"/>
              <a:t>Evernight</a:t>
            </a:r>
            <a:endParaRPr lang="fa-IR" sz="2800" i="1" dirty="0" smtClean="0"/>
          </a:p>
          <a:p>
            <a:pPr lvl="2"/>
            <a:r>
              <a:rPr lang="en-SG" sz="2400" i="1" dirty="0" smtClean="0"/>
              <a:t>Short context:  Syntactic similarity</a:t>
            </a:r>
            <a:endParaRPr lang="en-US" sz="2400" i="1" dirty="0"/>
          </a:p>
          <a:p>
            <a:r>
              <a:rPr lang="en-US" sz="3200" dirty="0"/>
              <a:t>C = ±5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Dumbledore</a:t>
            </a:r>
          </a:p>
          <a:p>
            <a:pPr lvl="1"/>
            <a:r>
              <a:rPr lang="en-US" sz="2800" i="1" dirty="0"/>
              <a:t>Malfoy</a:t>
            </a:r>
          </a:p>
          <a:p>
            <a:pPr lvl="1"/>
            <a:r>
              <a:rPr lang="en-US" sz="2800" i="1" dirty="0" err="1" smtClean="0"/>
              <a:t>Halfblood</a:t>
            </a:r>
            <a:endParaRPr lang="en-US" sz="2800" i="1" dirty="0" smtClean="0"/>
          </a:p>
          <a:p>
            <a:pPr lvl="2"/>
            <a:r>
              <a:rPr lang="en-SG" sz="2400" i="1" dirty="0" smtClean="0"/>
              <a:t>Long context: topical similarity</a:t>
            </a:r>
            <a:endParaRPr lang="en-US" sz="2400" i="1" dirty="0"/>
          </a:p>
          <a:p>
            <a:pPr lvl="1"/>
            <a:endParaRPr lang="en-US" sz="22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12D2-77F0-6942-B278-E40C9CCEAD9F}"/>
              </a:ext>
            </a:extLst>
          </p:cNvPr>
          <p:cNvSpPr txBox="1"/>
          <p:nvPr/>
        </p:nvSpPr>
        <p:spPr>
          <a:xfrm>
            <a:off x="1878904" y="1478071"/>
            <a:ext cx="4711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Similarity depends on window size C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080" y="335160"/>
              <a:ext cx="8334720" cy="575352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080" y="329760"/>
                <a:ext cx="8348760" cy="5763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8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36"/>
    </mc:Choice>
    <mc:Fallback>
      <p:transition spd="slow" advTm="118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first-order </a:t>
            </a:r>
            <a:r>
              <a:rPr lang="en-US" sz="3200" dirty="0" smtClean="0"/>
              <a:t>co-occurrence: </a:t>
            </a:r>
            <a:r>
              <a:rPr lang="en-US" sz="3200" dirty="0"/>
              <a:t>syntagmatic </a:t>
            </a:r>
            <a:r>
              <a:rPr lang="en-US" sz="3200" dirty="0" smtClean="0"/>
              <a:t>association</a:t>
            </a:r>
          </a:p>
          <a:p>
            <a:pPr lvl="1"/>
            <a:r>
              <a:rPr lang="en-US" dirty="0" smtClean="0"/>
              <a:t>Book or poem</a:t>
            </a:r>
            <a:endParaRPr lang="en-US" sz="3000" dirty="0" smtClean="0"/>
          </a:p>
          <a:p>
            <a:r>
              <a:rPr lang="en-US" sz="3200" smtClean="0"/>
              <a:t>second-order co-occurrence</a:t>
            </a:r>
            <a:r>
              <a:rPr lang="en-US" sz="3200" dirty="0" smtClean="0"/>
              <a:t>: </a:t>
            </a:r>
            <a:r>
              <a:rPr lang="en-US" sz="3200" dirty="0"/>
              <a:t>paradigmatic </a:t>
            </a:r>
            <a:r>
              <a:rPr lang="en-US" sz="3200" dirty="0" smtClean="0"/>
              <a:t>association</a:t>
            </a:r>
          </a:p>
          <a:p>
            <a:pPr lvl="1"/>
            <a:r>
              <a:rPr lang="en-US" dirty="0" smtClean="0"/>
              <a:t>Said or remarked</a:t>
            </a:r>
            <a:endParaRPr lang="en-US" sz="3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120" y="1867680"/>
              <a:ext cx="7040520" cy="28296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00" y="1857960"/>
                <a:ext cx="7059240" cy="2847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375"/>
    </mc:Choice>
    <mc:Fallback>
      <p:transition spd="slow" advTm="7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Embeddings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209800"/>
                <a:ext cx="8686800" cy="3333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4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4" y="3176053"/>
            <a:ext cx="7269513" cy="25886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920" y="1865160"/>
              <a:ext cx="7646040" cy="450828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" y="1858320"/>
                <a:ext cx="7660440" cy="4524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11"/>
    </mc:Choice>
    <mc:Fallback>
      <p:transition spd="slow" advTm="83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0" y="122453"/>
            <a:ext cx="8691030" cy="6735548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56760" y="1972800"/>
              <a:ext cx="470880" cy="220248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1720" y="1964880"/>
                <a:ext cx="480960" cy="2216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2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81"/>
    </mc:Choice>
    <mc:Fallback>
      <p:transition spd="slow" advTm="22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1" y="152400"/>
            <a:ext cx="8343755" cy="6483099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87160" y="1934640"/>
              <a:ext cx="3746520" cy="72504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1760" y="1927080"/>
                <a:ext cx="3759840" cy="739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9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6"/>
    </mc:Choice>
    <mc:Fallback>
      <p:transition spd="slow" advTm="11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can help study word history!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embeddings</a:t>
            </a:r>
            <a:r>
              <a:rPr lang="en-US" sz="3600" dirty="0"/>
              <a:t> on old books to study changes in word meaning!!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26" y="3162152"/>
            <a:ext cx="1758997" cy="17589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4526" y="5073041"/>
            <a:ext cx="146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Hamilton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99960" y="1612440"/>
              <a:ext cx="1838880" cy="408024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1680" y="1604160"/>
                <a:ext cx="1855080" cy="40964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64"/>
    </mc:Choice>
    <mc:Fallback>
      <p:transition spd="slow" advTm="42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83081" y="349746"/>
            <a:ext cx="7783768" cy="9214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4400" dirty="0"/>
              <a:t>Diachronic word embeddings</a:t>
            </a:r>
            <a:r>
              <a:rPr lang="en-US" sz="4400" dirty="0"/>
              <a:t> for studying language change!</a:t>
            </a:r>
            <a:endParaRPr sz="4400" dirty="0"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756166" y="6465094"/>
            <a:ext cx="89298" cy="1393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200"/>
              <a:t>38</a:t>
            </a:fld>
            <a:endParaRPr sz="2200"/>
          </a:p>
        </p:txBody>
      </p:sp>
      <p:sp>
        <p:nvSpPr>
          <p:cNvPr id="103" name="Shape 103"/>
          <p:cNvSpPr/>
          <p:nvPr/>
        </p:nvSpPr>
        <p:spPr>
          <a:xfrm>
            <a:off x="4504405" y="5363812"/>
            <a:ext cx="9938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4" name="Shape 104"/>
          <p:cNvSpPr/>
          <p:nvPr/>
        </p:nvSpPr>
        <p:spPr>
          <a:xfrm>
            <a:off x="4374759" y="5093777"/>
            <a:ext cx="179382" cy="28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5" name="Shape 105"/>
          <p:cNvSpPr/>
          <p:nvPr/>
        </p:nvSpPr>
        <p:spPr>
          <a:xfrm>
            <a:off x="300682" y="4668159"/>
            <a:ext cx="8577183" cy="151473"/>
          </a:xfrm>
          <a:prstGeom prst="leftRightArrow">
            <a:avLst>
              <a:gd name="adj1" fmla="val 32000"/>
              <a:gd name="adj2" fmla="val 274132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pic>
        <p:nvPicPr>
          <p:cNvPr id="106" name="book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0447" y="4813638"/>
            <a:ext cx="973337" cy="73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pen-book.jpg"/>
          <p:cNvPicPr/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4111855" y="4825985"/>
            <a:ext cx="1221633" cy="81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kindle-voyage-100441320-orig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11620" y="4813638"/>
            <a:ext cx="655229" cy="74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634784" y="4374807"/>
            <a:ext cx="799000" cy="28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1900</a:t>
            </a:r>
          </a:p>
        </p:txBody>
      </p:sp>
      <p:sp>
        <p:nvSpPr>
          <p:cNvPr id="110" name="Shape 110"/>
          <p:cNvSpPr/>
          <p:nvPr/>
        </p:nvSpPr>
        <p:spPr>
          <a:xfrm>
            <a:off x="4336924" y="4374808"/>
            <a:ext cx="712401" cy="21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/>
              <a:t>1950</a:t>
            </a:r>
          </a:p>
        </p:txBody>
      </p:sp>
      <p:sp>
        <p:nvSpPr>
          <p:cNvPr id="111" name="Shape 111"/>
          <p:cNvSpPr/>
          <p:nvPr/>
        </p:nvSpPr>
        <p:spPr>
          <a:xfrm>
            <a:off x="8039064" y="4374807"/>
            <a:ext cx="707707" cy="267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2000</a:t>
            </a:r>
          </a:p>
        </p:txBody>
      </p:sp>
      <p:pic>
        <p:nvPicPr>
          <p:cNvPr id="112" name="pasted-image.tif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7" y="3222650"/>
            <a:ext cx="1210212" cy="9741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3" name="pasted-image.tif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24" y="3222650"/>
            <a:ext cx="1201578" cy="9741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4" name="Shape 114"/>
          <p:cNvSpPr/>
          <p:nvPr/>
        </p:nvSpPr>
        <p:spPr>
          <a:xfrm flipV="1">
            <a:off x="2816408" y="4222411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sp>
        <p:nvSpPr>
          <p:cNvPr id="115" name="Shape 115"/>
          <p:cNvSpPr/>
          <p:nvPr/>
        </p:nvSpPr>
        <p:spPr>
          <a:xfrm flipV="1">
            <a:off x="7496813" y="4222456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grpSp>
        <p:nvGrpSpPr>
          <p:cNvPr id="122" name="Group 122"/>
          <p:cNvGrpSpPr/>
          <p:nvPr/>
        </p:nvGrpSpPr>
        <p:grpSpPr>
          <a:xfrm>
            <a:off x="2251275" y="2790980"/>
            <a:ext cx="4633786" cy="1535943"/>
            <a:chOff x="0" y="-1"/>
            <a:chExt cx="6590271" cy="2184451"/>
          </a:xfrm>
        </p:grpSpPr>
        <p:sp>
          <p:nvSpPr>
            <p:cNvPr id="137" name="Shape 137"/>
            <p:cNvSpPr/>
            <p:nvPr/>
          </p:nvSpPr>
          <p:spPr>
            <a:xfrm>
              <a:off x="0" y="-1"/>
              <a:ext cx="3562040" cy="654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68" extrusionOk="0">
                  <a:moveTo>
                    <a:pt x="0" y="12338"/>
                  </a:moveTo>
                  <a:cubicBezTo>
                    <a:pt x="7402" y="-5332"/>
                    <a:pt x="14602" y="-4022"/>
                    <a:pt x="21600" y="16268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3669834" y="1130289"/>
              <a:ext cx="2920437" cy="105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16361" extrusionOk="0">
                  <a:moveTo>
                    <a:pt x="21" y="5852"/>
                  </a:moveTo>
                  <a:cubicBezTo>
                    <a:pt x="-434" y="21600"/>
                    <a:pt x="6614" y="19649"/>
                    <a:pt x="21166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pic>
          <p:nvPicPr>
            <p:cNvPr id="119" name="pasted-image.ti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6200000">
              <a:off x="3574718" y="146806"/>
              <a:ext cx="173758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pasted-image.ti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rot="16200000">
              <a:off x="3566826" y="614524"/>
              <a:ext cx="189542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3466486" y="831516"/>
              <a:ext cx="512961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7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/>
                <a:t>vs.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347561" y="1934102"/>
            <a:ext cx="7836830" cy="1232455"/>
            <a:chOff x="-73281" y="-37549"/>
            <a:chExt cx="11145712" cy="1752824"/>
          </a:xfrm>
        </p:grpSpPr>
        <p:grpSp>
          <p:nvGrpSpPr>
            <p:cNvPr id="125" name="Group 125"/>
            <p:cNvGrpSpPr/>
            <p:nvPr/>
          </p:nvGrpSpPr>
          <p:grpSpPr>
            <a:xfrm>
              <a:off x="-73281" y="125914"/>
              <a:ext cx="3976016" cy="1589361"/>
              <a:chOff x="-73280" y="-37549"/>
              <a:chExt cx="3976015" cy="1589359"/>
            </a:xfrm>
          </p:grpSpPr>
          <p:sp>
            <p:nvSpPr>
              <p:cNvPr id="123" name="Shape 123"/>
              <p:cNvSpPr/>
              <p:nvPr/>
            </p:nvSpPr>
            <p:spPr>
              <a:xfrm>
                <a:off x="1241412" y="488300"/>
                <a:ext cx="376818" cy="106351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00"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-73280" y="-37549"/>
                <a:ext cx="3976015" cy="481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lvl="0">
                  <a:defRPr sz="1800"/>
                </a:pPr>
                <a:r>
                  <a:rPr sz="2200" dirty="0"/>
                  <a:t>Word vectors for 1920</a:t>
                </a:r>
              </a:p>
            </p:txBody>
          </p:sp>
        </p:grpSp>
        <p:sp>
          <p:nvSpPr>
            <p:cNvPr id="126" name="Shape 126"/>
            <p:cNvSpPr/>
            <p:nvPr/>
          </p:nvSpPr>
          <p:spPr>
            <a:xfrm flipH="1">
              <a:off x="8574013" y="473969"/>
              <a:ext cx="212815" cy="10647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7677769" y="-37549"/>
              <a:ext cx="3394662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Word vectors 1990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2204792" y="3143518"/>
            <a:ext cx="4822878" cy="1132227"/>
            <a:chOff x="0" y="0"/>
            <a:chExt cx="6859202" cy="1610277"/>
          </a:xfrm>
        </p:grpSpPr>
        <p:sp>
          <p:nvSpPr>
            <p:cNvPr id="129" name="Shape 129"/>
            <p:cNvSpPr/>
            <p:nvPr/>
          </p:nvSpPr>
          <p:spPr>
            <a:xfrm>
              <a:off x="0" y="0"/>
              <a:ext cx="179635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6679567" y="0"/>
              <a:ext cx="179636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266134" y="2222561"/>
            <a:ext cx="7728023" cy="1361286"/>
            <a:chOff x="-1" y="-37549"/>
            <a:chExt cx="10990964" cy="1936050"/>
          </a:xfrm>
        </p:grpSpPr>
        <p:sp>
          <p:nvSpPr>
            <p:cNvPr id="132" name="Shape 132"/>
            <p:cNvSpPr/>
            <p:nvPr/>
          </p:nvSpPr>
          <p:spPr>
            <a:xfrm>
              <a:off x="1408671" y="1195865"/>
              <a:ext cx="1210309" cy="7026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-1" y="670016"/>
              <a:ext cx="426555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“dog” 1920 word vector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8134080" y="488301"/>
              <a:ext cx="1210159" cy="7785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25408" y="-37549"/>
              <a:ext cx="426555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/>
                <a:t>“dog” 1990 word vector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840" y="2180160"/>
              <a:ext cx="8156160" cy="30362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280" y="2170800"/>
                <a:ext cx="8170920" cy="3050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484189"/>
      </p:ext>
    </p:extLst>
  </p:cSld>
  <p:clrMapOvr>
    <a:masterClrMapping/>
  </p:clrMapOvr>
  <p:transition spd="med" advTm="54237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2" grpId="0" animBg="1" advAuto="0"/>
      <p:bldP spid="128" grpId="0" animBg="1" advAuto="0"/>
      <p:bldP spid="128" grpId="1" animBg="1" advAuto="0"/>
      <p:bldP spid="131" grpId="0" animBg="1" advAuto="0"/>
      <p:bldP spid="136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36" y="890102"/>
            <a:ext cx="8066207" cy="612807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changes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9370" y="1888604"/>
            <a:ext cx="1936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300 dimensions down into 2</a:t>
            </a:r>
          </a:p>
        </p:txBody>
      </p:sp>
      <p:sp>
        <p:nvSpPr>
          <p:cNvPr id="6" name="Shape 168"/>
          <p:cNvSpPr/>
          <p:nvPr/>
        </p:nvSpPr>
        <p:spPr>
          <a:xfrm>
            <a:off x="959370" y="6382542"/>
            <a:ext cx="470071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lang="en-US" sz="1800" dirty="0"/>
              <a:t>~30 million books, 1850-1990, Google Books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752600"/>
            <a:ext cx="4572000" cy="45879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3280" y="1742040"/>
              <a:ext cx="7441200" cy="501264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520" y="1735200"/>
                <a:ext cx="7452000" cy="50223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3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91"/>
    </mc:Choice>
    <mc:Fallback>
      <p:transition spd="slow" advTm="49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 dirty="0"/>
              <a:t>Alternative: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362200"/>
            <a:ext cx="7620000" cy="2895600"/>
          </a:xfrm>
        </p:spPr>
        <p:txBody>
          <a:bodyPr>
            <a:normAutofit/>
          </a:bodyPr>
          <a:lstStyle/>
          <a:p>
            <a:r>
              <a:rPr lang="en-US" sz="4000" dirty="0"/>
              <a:t>vectors which are</a:t>
            </a:r>
          </a:p>
          <a:p>
            <a:pPr lvl="1"/>
            <a:r>
              <a:rPr lang="en-US" sz="2800" b="1" dirty="0"/>
              <a:t>short</a:t>
            </a:r>
            <a:r>
              <a:rPr lang="en-US" sz="2800" dirty="0"/>
              <a:t> (length 50-1000)</a:t>
            </a:r>
          </a:p>
          <a:p>
            <a:pPr lvl="1"/>
            <a:r>
              <a:rPr lang="en-US" sz="2800" b="1" dirty="0"/>
              <a:t>dense</a:t>
            </a:r>
            <a:r>
              <a:rPr lang="en-US" sz="2800" dirty="0"/>
              <a:t> (most elements are non-zero)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3280" y="1742040"/>
              <a:ext cx="6094440" cy="355716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2840" y="1738800"/>
                <a:ext cx="6111000" cy="3567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8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25"/>
    </mc:Choice>
    <mc:Fallback>
      <p:transition spd="slow" advTm="4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2959" y="2590800"/>
            <a:ext cx="8321041" cy="3810000"/>
          </a:xfrm>
        </p:spPr>
        <p:txBody>
          <a:bodyPr>
            <a:normAutofit/>
          </a:bodyPr>
          <a:lstStyle/>
          <a:p>
            <a:r>
              <a:rPr lang="en-US" sz="3200" dirty="0"/>
              <a:t>Ask </a:t>
            </a:r>
            <a:r>
              <a:rPr lang="en-US" sz="2800" dirty="0"/>
              <a:t>“Paris : France :: Tokyo : x” </a:t>
            </a:r>
          </a:p>
          <a:p>
            <a:pPr lvl="1"/>
            <a:r>
              <a:rPr lang="en-US" sz="2800" dirty="0"/>
              <a:t>x = Japan</a:t>
            </a:r>
          </a:p>
          <a:p>
            <a:r>
              <a:rPr lang="en-US" sz="3200" dirty="0"/>
              <a:t>Ask </a:t>
            </a:r>
            <a:r>
              <a:rPr lang="en-US" sz="2800" dirty="0"/>
              <a:t>“father : doctor :: mother : x” </a:t>
            </a:r>
          </a:p>
          <a:p>
            <a:pPr lvl="1"/>
            <a:r>
              <a:rPr lang="en-US" sz="2800" dirty="0"/>
              <a:t>x = nurse</a:t>
            </a:r>
          </a:p>
          <a:p>
            <a:r>
              <a:rPr lang="en-US" sz="3200" dirty="0"/>
              <a:t>Ask “man : computer programmer :: woman : x” </a:t>
            </a:r>
          </a:p>
          <a:p>
            <a:pPr lvl="1"/>
            <a:r>
              <a:rPr lang="en-US" sz="2800" dirty="0"/>
              <a:t>x = homemaker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990600"/>
            <a:ext cx="692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Bolukbasi</a:t>
            </a:r>
            <a:r>
              <a:rPr lang="en-US" dirty="0"/>
              <a:t>, </a:t>
            </a:r>
            <a:r>
              <a:rPr lang="en-US" dirty="0" err="1"/>
              <a:t>Tolga</a:t>
            </a:r>
            <a:r>
              <a:rPr lang="en-US" dirty="0"/>
              <a:t>, Kai-Wei Chang, James Y. Zou, </a:t>
            </a:r>
            <a:r>
              <a:rPr lang="en-US" dirty="0" err="1"/>
              <a:t>Venkatesh</a:t>
            </a:r>
            <a:r>
              <a:rPr lang="en-US" dirty="0"/>
              <a:t> </a:t>
            </a:r>
            <a:r>
              <a:rPr lang="en-US" dirty="0" err="1"/>
              <a:t>Saligrama</a:t>
            </a:r>
            <a:r>
              <a:rPr lang="en-US" dirty="0"/>
              <a:t>, and Adam T. </a:t>
            </a:r>
            <a:r>
              <a:rPr lang="en-US" dirty="0" err="1"/>
              <a:t>Kalai</a:t>
            </a:r>
            <a:r>
              <a:rPr lang="en-US" dirty="0"/>
              <a:t>. "Man is to computer programmer as woman is to homemaker? </a:t>
            </a:r>
            <a:r>
              <a:rPr lang="en-US" dirty="0" err="1"/>
              <a:t>debiasing</a:t>
            </a:r>
            <a:r>
              <a:rPr lang="en-US" dirty="0"/>
              <a:t> word </a:t>
            </a:r>
            <a:r>
              <a:rPr lang="en-US" dirty="0" err="1"/>
              <a:t>embeddings</a:t>
            </a:r>
            <a:r>
              <a:rPr lang="en-US" dirty="0"/>
              <a:t>." In </a:t>
            </a:r>
            <a:r>
              <a:rPr lang="en-US" i="1" dirty="0"/>
              <a:t>Advances in Neural Information Processing Systems</a:t>
            </a:r>
            <a:r>
              <a:rPr lang="en-US" dirty="0"/>
              <a:t>, pp. 4349-4357. 2016.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5040" y="2346120"/>
              <a:ext cx="7476480" cy="328356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280" y="2339640"/>
                <a:ext cx="7488720" cy="3297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569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288"/>
    </mc:Choice>
    <mc:Fallback>
      <p:transition spd="slow" advTm="150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Implicit Association test (Greenwald et al 1998): How associated are </a:t>
            </a:r>
          </a:p>
          <a:p>
            <a:pPr lvl="1"/>
            <a:r>
              <a:rPr lang="en-US" dirty="0"/>
              <a:t>concepts (</a:t>
            </a:r>
            <a:r>
              <a:rPr lang="en-US" i="1" dirty="0"/>
              <a:t>flowers</a:t>
            </a:r>
            <a:r>
              <a:rPr lang="en-US" dirty="0"/>
              <a:t>, </a:t>
            </a:r>
            <a:r>
              <a:rPr lang="en-US" i="1" dirty="0"/>
              <a:t>insects</a:t>
            </a:r>
            <a:r>
              <a:rPr lang="en-US" dirty="0"/>
              <a:t>) &amp;  attributes (</a:t>
            </a:r>
            <a:r>
              <a:rPr lang="en-US" i="1" dirty="0"/>
              <a:t>pleasantness</a:t>
            </a:r>
            <a:r>
              <a:rPr lang="en-US" dirty="0"/>
              <a:t>, </a:t>
            </a:r>
            <a:r>
              <a:rPr lang="en-US" i="1" dirty="0"/>
              <a:t>unpleasantness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Studied by measuring timing latencies for categorization.</a:t>
            </a:r>
          </a:p>
          <a:p>
            <a:r>
              <a:rPr lang="en-US" dirty="0"/>
              <a:t>Psychological findings on US participants:</a:t>
            </a:r>
          </a:p>
          <a:p>
            <a:pPr lvl="1"/>
            <a:r>
              <a:rPr lang="en-US" dirty="0"/>
              <a:t>African-American names are associated with unpleasant words (more than European-American names)</a:t>
            </a:r>
          </a:p>
          <a:p>
            <a:pPr lvl="1"/>
            <a:r>
              <a:rPr lang="en-US" dirty="0"/>
              <a:t>Male names associated more with math, female names with arts</a:t>
            </a:r>
          </a:p>
          <a:p>
            <a:pPr lvl="1"/>
            <a:r>
              <a:rPr lang="en-US" dirty="0"/>
              <a:t>Old people's names with unpleasant words, young people with pleasant words.</a:t>
            </a:r>
          </a:p>
          <a:p>
            <a:r>
              <a:rPr lang="en-US" sz="2800" dirty="0" err="1"/>
              <a:t>Caliskan</a:t>
            </a:r>
            <a:r>
              <a:rPr lang="en-US" sz="2800" dirty="0"/>
              <a:t> et al. replication with embeddings:</a:t>
            </a:r>
          </a:p>
          <a:p>
            <a:pPr lvl="1"/>
            <a:r>
              <a:rPr lang="en-US" sz="2400" dirty="0"/>
              <a:t>African-American names (</a:t>
            </a:r>
            <a:r>
              <a:rPr lang="en-US" sz="2400" i="1" dirty="0"/>
              <a:t>Leroy, Shaniqua</a:t>
            </a:r>
            <a:r>
              <a:rPr lang="en-US" sz="2400" dirty="0"/>
              <a:t>) had a higher </a:t>
            </a:r>
            <a:r>
              <a:rPr lang="en-US" sz="2400" dirty="0" err="1"/>
              <a:t>GloVe</a:t>
            </a:r>
            <a:r>
              <a:rPr lang="en-US" sz="2400" dirty="0"/>
              <a:t> cosine with unpleasant words  (</a:t>
            </a:r>
            <a:r>
              <a:rPr lang="en-US" sz="2400" i="1" dirty="0"/>
              <a:t>abuse, stink, ugly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European American names (</a:t>
            </a:r>
            <a:r>
              <a:rPr lang="en-US" sz="2400" i="1" dirty="0"/>
              <a:t>Brad, Greg, Courtney</a:t>
            </a:r>
            <a:r>
              <a:rPr lang="en-US" sz="2400" dirty="0"/>
              <a:t>) had a higher cosine with pleasant words (</a:t>
            </a:r>
            <a:r>
              <a:rPr lang="en-US" sz="2400" i="1" dirty="0"/>
              <a:t>love, peace, miracle</a:t>
            </a:r>
            <a:r>
              <a:rPr lang="en-US" sz="2400" dirty="0"/>
              <a:t>)</a:t>
            </a:r>
          </a:p>
          <a:p>
            <a:r>
              <a:rPr lang="en-US" sz="2600" dirty="0"/>
              <a:t>Embeddings reflect and replicate all sorts of pernicious biases.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0"/>
            <a:ext cx="748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Caliskan</a:t>
            </a:r>
            <a:r>
              <a:rPr lang="en-US" sz="1400" dirty="0"/>
              <a:t>, Aylin, Joanna J. </a:t>
            </a:r>
            <a:r>
              <a:rPr lang="en-US" sz="1400" dirty="0" err="1"/>
              <a:t>Bruson</a:t>
            </a:r>
            <a:r>
              <a:rPr lang="en-US" sz="1400" dirty="0"/>
              <a:t> and Arvind Narayanan. 2017. Semantics derived automatically from language corpora contain human-like biases. Science 356:6334, 183-186.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960" y="1704960"/>
              <a:ext cx="8129520" cy="418104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20" y="1697760"/>
                <a:ext cx="8138520" cy="4191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029"/>
    </mc:Choice>
    <mc:Fallback>
      <p:transition spd="slow" advTm="154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F679-433C-9748-85CA-19F6D9F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E126-25B8-C745-AE37-7C30EFF59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Debiasing algorithms for embeddings</a:t>
            </a:r>
          </a:p>
          <a:p>
            <a:pPr lvl="1"/>
            <a:r>
              <a:rPr lang="en-US" sz="2400" dirty="0" err="1"/>
              <a:t>Bolukbasi</a:t>
            </a:r>
            <a:r>
              <a:rPr lang="en-US" sz="2400" dirty="0"/>
              <a:t>, </a:t>
            </a:r>
            <a:r>
              <a:rPr lang="en-US" sz="2400" dirty="0" err="1"/>
              <a:t>Tolga</a:t>
            </a:r>
            <a:r>
              <a:rPr lang="en-US" sz="2400" dirty="0"/>
              <a:t>, Chang, Kai-Wei, Zou, James Y., </a:t>
            </a:r>
            <a:r>
              <a:rPr lang="en-US" sz="2400" dirty="0" err="1"/>
              <a:t>Saligrama</a:t>
            </a:r>
            <a:r>
              <a:rPr lang="en-US" sz="2400" dirty="0"/>
              <a:t>, Venkatesh, and </a:t>
            </a:r>
            <a:r>
              <a:rPr lang="en-US" sz="2400" dirty="0" err="1"/>
              <a:t>Kalai</a:t>
            </a:r>
            <a:r>
              <a:rPr lang="en-US" sz="2400" dirty="0"/>
              <a:t>, Adam T. (2016). Man is to computer programmer as woman is to homemaker? debiasing word embeddings. In </a:t>
            </a:r>
            <a:r>
              <a:rPr lang="en-US" sz="2400" i="1" dirty="0"/>
              <a:t>Advances in Neural Infor- </a:t>
            </a:r>
            <a:r>
              <a:rPr lang="en-US" sz="2400" i="1" dirty="0" err="1"/>
              <a:t>mation</a:t>
            </a:r>
            <a:r>
              <a:rPr lang="en-US" sz="2400" i="1" dirty="0"/>
              <a:t> Processing Systems</a:t>
            </a:r>
            <a:r>
              <a:rPr lang="en-US" sz="2400" dirty="0"/>
              <a:t>, pp. 4349–4357. </a:t>
            </a:r>
          </a:p>
          <a:p>
            <a:r>
              <a:rPr lang="en-US" sz="2800" dirty="0"/>
              <a:t>Use embeddings as a historical tool to study bias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2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97"/>
    </mc:Choice>
    <mc:Fallback>
      <p:transition spd="slow" advTm="14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86605"/>
            <a:ext cx="8549639" cy="627795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Embeddings as a window onto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/>
          </a:bodyPr>
          <a:lstStyle/>
          <a:p>
            <a:r>
              <a:rPr lang="en-US" sz="3200" dirty="0"/>
              <a:t>Use the Hamilton historical embeddings</a:t>
            </a:r>
          </a:p>
          <a:p>
            <a:r>
              <a:rPr lang="en-US" sz="3200" dirty="0"/>
              <a:t>The cosine similarity of embeddings for decade X for occupations (like teacher) to male vs female names</a:t>
            </a:r>
          </a:p>
          <a:p>
            <a:pPr lvl="1"/>
            <a:r>
              <a:rPr lang="en-US" sz="2800" dirty="0"/>
              <a:t>Is correlated with the actual percentage of women teachers in decade 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0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55240" y="2642400"/>
              <a:ext cx="3605040" cy="103644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6600" y="2634120"/>
                <a:ext cx="3619080" cy="1054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6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40"/>
    </mc:Choice>
    <mc:Fallback>
      <p:transition spd="slow" advTm="2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8183880" cy="932595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biased framings of women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514600"/>
            <a:ext cx="7543801" cy="4697941"/>
          </a:xfrm>
        </p:spPr>
        <p:txBody>
          <a:bodyPr/>
          <a:lstStyle/>
          <a:p>
            <a:r>
              <a:rPr lang="en-US" sz="3200" dirty="0" err="1"/>
              <a:t>Embeddings</a:t>
            </a:r>
            <a:r>
              <a:rPr lang="en-US" sz="3200" dirty="0"/>
              <a:t> for competence adjectives are biased toward men</a:t>
            </a:r>
          </a:p>
          <a:p>
            <a:pPr lvl="1"/>
            <a:r>
              <a:rPr lang="en-US" sz="3000" i="1" dirty="0"/>
              <a:t>Smart, wise, brilliant, intelligent, resourceful, thoughtful, logical, etc.</a:t>
            </a:r>
          </a:p>
          <a:p>
            <a:r>
              <a:rPr lang="en-US" sz="3200" dirty="0"/>
              <a:t>This bias is slowly decreasing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8424D-76FB-844E-AD46-DC8C6DD6949F}"/>
              </a:ext>
            </a:extLst>
          </p:cNvPr>
          <p:cNvSpPr txBox="1"/>
          <p:nvPr/>
        </p:nvSpPr>
        <p:spPr>
          <a:xfrm>
            <a:off x="1524000" y="1219200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8160" y="2850840"/>
              <a:ext cx="7782120" cy="239796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320" y="2845080"/>
                <a:ext cx="7794360" cy="2411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20"/>
    </mc:Choice>
    <mc:Fallback>
      <p:transition spd="slow" advTm="19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45" y="286604"/>
            <a:ext cx="7992428" cy="1450757"/>
          </a:xfrm>
        </p:spPr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reflect ethnic stereotypes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417234"/>
            <a:ext cx="7543801" cy="4023360"/>
          </a:xfrm>
        </p:spPr>
        <p:txBody>
          <a:bodyPr>
            <a:normAutofit/>
          </a:bodyPr>
          <a:lstStyle/>
          <a:p>
            <a:pPr marL="298450" indent="-228600">
              <a:buFont typeface="Arial" charset="0"/>
              <a:buChar char="•"/>
            </a:pPr>
            <a:r>
              <a:rPr lang="en-US" sz="3200" dirty="0"/>
              <a:t>Princeton trilogy experiments</a:t>
            </a:r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Attitudes toward ethnic groups (1933, 1951, 1969) scores for adjectives</a:t>
            </a:r>
          </a:p>
          <a:p>
            <a:pPr marL="481330" lvl="2" indent="-228600">
              <a:buFont typeface="Arial" charset="0"/>
              <a:buChar char="•"/>
            </a:pPr>
            <a:r>
              <a:rPr lang="en-US" sz="3000" i="1" dirty="0"/>
              <a:t>industrious, superstitious, nationalistic</a:t>
            </a:r>
            <a:r>
              <a:rPr lang="en-US" sz="3000" dirty="0"/>
              <a:t>, </a:t>
            </a:r>
            <a:r>
              <a:rPr lang="en-US" sz="3000" dirty="0" err="1"/>
              <a:t>etc</a:t>
            </a:r>
            <a:endParaRPr lang="en-US" sz="3000" dirty="0"/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Cosine of Chinese name embeddings with those adjective embeddings correlates with human ratings.</a:t>
            </a:r>
          </a:p>
          <a:p>
            <a:endParaRPr lang="is-I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06755-AB9F-7F4C-BFEA-7E1A273530B3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6240" y="2958480"/>
              <a:ext cx="6336360" cy="216432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9040" y="2954520"/>
                <a:ext cx="6349320" cy="2173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5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18"/>
    </mc:Choice>
    <mc:Fallback>
      <p:transition spd="slow" advTm="32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linguistic framing 1910-1990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1" y="3198812"/>
            <a:ext cx="6082490" cy="3659187"/>
          </a:xfrm>
        </p:spPr>
      </p:pic>
      <p:sp>
        <p:nvSpPr>
          <p:cNvPr id="3" name="TextBox 2"/>
          <p:cNvSpPr txBox="1"/>
          <p:nvPr/>
        </p:nvSpPr>
        <p:spPr>
          <a:xfrm>
            <a:off x="501491" y="2256961"/>
            <a:ext cx="8642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Change in association of Chinese names with adjectives framed as "othering" (</a:t>
            </a:r>
            <a:r>
              <a:rPr lang="en-US" sz="2800" i="1" dirty="0"/>
              <a:t>barbaric</a:t>
            </a:r>
            <a:r>
              <a:rPr lang="en-US" sz="2800" dirty="0"/>
              <a:t>, </a:t>
            </a:r>
            <a:r>
              <a:rPr lang="en-US" sz="2800" i="1" dirty="0"/>
              <a:t>monstrous</a:t>
            </a:r>
            <a:r>
              <a:rPr lang="en-US" sz="2800" dirty="0"/>
              <a:t>, </a:t>
            </a:r>
            <a:r>
              <a:rPr lang="en-US" sz="2800" i="1" dirty="0"/>
              <a:t>bizarre</a:t>
            </a:r>
            <a:r>
              <a:rPr lang="en-US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9C93A-61D1-3942-998B-777BEB9C29E2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05400" y="2128680"/>
              <a:ext cx="4370040" cy="113508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0360" y="2121120"/>
                <a:ext cx="4380840" cy="1148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4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80"/>
    </mc:Choice>
    <mc:Fallback>
      <p:transition spd="slow" advTm="33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86604"/>
            <a:ext cx="8601074" cy="1450757"/>
          </a:xfrm>
        </p:spPr>
        <p:txBody>
          <a:bodyPr>
            <a:normAutofit/>
          </a:bodyPr>
          <a:lstStyle/>
          <a:p>
            <a:r>
              <a:rPr lang="en-US" dirty="0"/>
              <a:t>Changes in framing:</a:t>
            </a:r>
            <a:br>
              <a:rPr lang="en-US" dirty="0"/>
            </a:br>
            <a:r>
              <a:rPr lang="en-US" dirty="0"/>
              <a:t>adjectives associated with Chinese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6" y="2286000"/>
            <a:ext cx="8213467" cy="40576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244A3-909B-D642-9B6F-F7F5021BD292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320" y="2287800"/>
              <a:ext cx="8826840" cy="42973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480" y="2280600"/>
                <a:ext cx="8840520" cy="4311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4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30"/>
    </mc:Choice>
    <mc:Fallback>
      <p:transition spd="slow" advTm="32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5639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524000"/>
            <a:ext cx="8016241" cy="5257800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pPr lvl="1"/>
            <a:r>
              <a:rPr lang="en-US" sz="2400" dirty="0"/>
              <a:t>Have relations with each other</a:t>
            </a:r>
          </a:p>
          <a:p>
            <a:pPr lvl="2"/>
            <a:r>
              <a:rPr lang="en-US" sz="2000" dirty="0"/>
              <a:t>Synonymy, </a:t>
            </a:r>
            <a:r>
              <a:rPr lang="en-US" sz="2000" dirty="0" err="1"/>
              <a:t>Antonymy</a:t>
            </a:r>
            <a:r>
              <a:rPr lang="en-US" sz="2000" dirty="0"/>
              <a:t>, Superordinate</a:t>
            </a:r>
          </a:p>
          <a:p>
            <a:pPr lvl="1"/>
            <a:r>
              <a:rPr lang="en-US" sz="2400" dirty="0"/>
              <a:t>But are hard to define formally (necessary &amp; sufficient conditions)</a:t>
            </a:r>
          </a:p>
          <a:p>
            <a:r>
              <a:rPr lang="en-US" sz="2600" b="1" dirty="0" err="1"/>
              <a:t>Embeddings</a:t>
            </a:r>
            <a:r>
              <a:rPr lang="en-US" sz="2600" dirty="0"/>
              <a:t> = vector models of meaning</a:t>
            </a:r>
          </a:p>
          <a:p>
            <a:pPr lvl="1"/>
            <a:r>
              <a:rPr lang="en-US" sz="2400" dirty="0"/>
              <a:t>More fine-grained than just a string or index</a:t>
            </a:r>
          </a:p>
          <a:p>
            <a:pPr lvl="1"/>
            <a:r>
              <a:rPr lang="en-US" sz="2400" dirty="0"/>
              <a:t>Especially good at modeling similarity/analogy</a:t>
            </a:r>
          </a:p>
          <a:p>
            <a:pPr lvl="2"/>
            <a:r>
              <a:rPr lang="en-US" sz="2000" dirty="0"/>
              <a:t>Just download them and use cosines!!</a:t>
            </a:r>
          </a:p>
          <a:p>
            <a:pPr lvl="1"/>
            <a:r>
              <a:rPr lang="en-US" sz="2400" dirty="0"/>
              <a:t>Can use sparse models (</a:t>
            </a:r>
            <a:r>
              <a:rPr lang="en-US" sz="2400" dirty="0" err="1"/>
              <a:t>tf-idf</a:t>
            </a:r>
            <a:r>
              <a:rPr lang="en-US" sz="2400" dirty="0"/>
              <a:t>) or dense models (word2vec, </a:t>
            </a:r>
            <a:r>
              <a:rPr lang="en-US" sz="2400" dirty="0" err="1"/>
              <a:t>GLoVE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Useful in practice but know they encode cultural stereotypes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9880" y="3984480"/>
              <a:ext cx="6706080" cy="260424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2680" y="3978000"/>
                <a:ext cx="6716520" cy="2617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49"/>
    </mc:Choice>
    <mc:Fallback>
      <p:transition spd="slow" advTm="30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Bibliographical and Historical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1950-60:</a:t>
            </a:r>
            <a:r>
              <a:rPr lang="en-SG" dirty="0"/>
              <a:t> mechanical indexing, now known as </a:t>
            </a:r>
            <a:r>
              <a:rPr lang="en-SG" b="1" dirty="0"/>
              <a:t>information </a:t>
            </a:r>
            <a:r>
              <a:rPr lang="en-SG" b="1" dirty="0" smtClean="0"/>
              <a:t>retrieval</a:t>
            </a:r>
          </a:p>
          <a:p>
            <a:pPr lvl="1"/>
            <a:r>
              <a:rPr lang="en-US" dirty="0" smtClean="0"/>
              <a:t>Vector </a:t>
            </a:r>
            <a:r>
              <a:rPr lang="en-US" dirty="0"/>
              <a:t>space </a:t>
            </a:r>
            <a:r>
              <a:rPr lang="en-US" dirty="0" smtClean="0"/>
              <a:t>model</a:t>
            </a:r>
          </a:p>
          <a:p>
            <a:r>
              <a:rPr lang="en-SG" b="1" dirty="0" smtClean="0"/>
              <a:t>1960: </a:t>
            </a:r>
            <a:r>
              <a:rPr lang="en-US" dirty="0"/>
              <a:t>semantic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/>
              <a:t>hen +female, +chicken, +adult</a:t>
            </a:r>
          </a:p>
          <a:p>
            <a:pPr lvl="1"/>
            <a:r>
              <a:rPr lang="en-US" dirty="0"/>
              <a:t>rooster -female, +chicken, +adult</a:t>
            </a:r>
          </a:p>
          <a:p>
            <a:pPr lvl="1"/>
            <a:r>
              <a:rPr lang="en-US" dirty="0"/>
              <a:t>chick +chicken, -adult</a:t>
            </a:r>
            <a:endParaRPr lang="en-SG" b="1" dirty="0"/>
          </a:p>
          <a:p>
            <a:r>
              <a:rPr lang="en-SG" dirty="0" smtClean="0"/>
              <a:t>Use of </a:t>
            </a:r>
            <a:r>
              <a:rPr lang="en-SG" b="1" dirty="0" smtClean="0"/>
              <a:t>dense vectors </a:t>
            </a:r>
            <a:r>
              <a:rPr lang="en-SG" dirty="0" smtClean="0"/>
              <a:t>to model word meaning was the latent semantic </a:t>
            </a:r>
            <a:r>
              <a:rPr lang="en-US" dirty="0" smtClean="0"/>
              <a:t>indexing (</a:t>
            </a:r>
            <a:r>
              <a:rPr lang="en-US" b="1" dirty="0" smtClean="0"/>
              <a:t>LSI</a:t>
            </a:r>
            <a:r>
              <a:rPr lang="en-US" dirty="0" smtClean="0"/>
              <a:t>): LSA, </a:t>
            </a:r>
            <a:r>
              <a:rPr lang="en-US" dirty="0"/>
              <a:t>singular value </a:t>
            </a:r>
            <a:r>
              <a:rPr lang="en-US" dirty="0" smtClean="0"/>
              <a:t>decomposition(SVD): </a:t>
            </a:r>
          </a:p>
          <a:p>
            <a:pPr lvl="1"/>
            <a:r>
              <a:rPr lang="en-SG" dirty="0"/>
              <a:t>the first 300 </a:t>
            </a:r>
            <a:r>
              <a:rPr lang="en-SG" dirty="0" smtClean="0"/>
              <a:t>important dimensions </a:t>
            </a:r>
            <a:r>
              <a:rPr lang="en-SG" dirty="0"/>
              <a:t>are </a:t>
            </a:r>
            <a:r>
              <a:rPr lang="en-SG" dirty="0" smtClean="0"/>
              <a:t>used instead of all </a:t>
            </a:r>
            <a:r>
              <a:rPr lang="en-SG" dirty="0" err="1" smtClean="0"/>
              <a:t>dimentions</a:t>
            </a:r>
            <a:endParaRPr lang="en-SG" dirty="0" smtClean="0"/>
          </a:p>
          <a:p>
            <a:r>
              <a:rPr lang="en-US" dirty="0" smtClean="0"/>
              <a:t>More work on SVD: Probabilistic </a:t>
            </a:r>
            <a:r>
              <a:rPr lang="en-US" dirty="0"/>
              <a:t>Latent Semantic Indexing (</a:t>
            </a:r>
            <a:r>
              <a:rPr lang="en-US" dirty="0" smtClean="0"/>
              <a:t>PLSI</a:t>
            </a:r>
            <a:r>
              <a:rPr lang="en-US" dirty="0"/>
              <a:t>)</a:t>
            </a:r>
            <a:r>
              <a:rPr lang="en-US" dirty="0" smtClean="0"/>
              <a:t>, Latent </a:t>
            </a:r>
            <a:r>
              <a:rPr lang="en-US" dirty="0" err="1" smtClean="0"/>
              <a:t>Dirichlet</a:t>
            </a:r>
            <a:r>
              <a:rPr lang="en-US" dirty="0" smtClean="0"/>
              <a:t> </a:t>
            </a:r>
            <a:r>
              <a:rPr lang="en-US" dirty="0"/>
              <a:t>Allocation (LDA</a:t>
            </a:r>
            <a:r>
              <a:rPr lang="en-US" dirty="0" smtClean="0"/>
              <a:t>)</a:t>
            </a:r>
          </a:p>
          <a:p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8040" y="1432440"/>
              <a:ext cx="8418600" cy="44067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480" y="1427760"/>
                <a:ext cx="8430480" cy="4417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35"/>
    </mc:Choice>
    <mc:Fallback>
      <p:transition spd="slow" advTm="81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/>
              <a:t>Sparse versus dense </a:t>
            </a:r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839200" cy="4572000"/>
          </a:xfrm>
        </p:spPr>
        <p:txBody>
          <a:bodyPr>
            <a:normAutofit/>
          </a:bodyPr>
          <a:lstStyle/>
          <a:p>
            <a:r>
              <a:rPr lang="en-US" sz="3200" dirty="0"/>
              <a:t>Why dense vectors?</a:t>
            </a:r>
          </a:p>
          <a:p>
            <a:pPr lvl="1"/>
            <a:r>
              <a:rPr lang="en-US" sz="2800" dirty="0"/>
              <a:t>Short vectors may be easier to use as </a:t>
            </a:r>
            <a:r>
              <a:rPr lang="en-US" sz="2800" b="1" dirty="0"/>
              <a:t>features</a:t>
            </a:r>
            <a:r>
              <a:rPr lang="en-US" sz="2800" dirty="0"/>
              <a:t> in machine learning (less weights to tune)</a:t>
            </a:r>
          </a:p>
          <a:p>
            <a:pPr lvl="1"/>
            <a:r>
              <a:rPr lang="en-US" sz="2800" dirty="0"/>
              <a:t>Dense vectors may </a:t>
            </a:r>
            <a:r>
              <a:rPr lang="en-US" sz="2800" b="1" dirty="0"/>
              <a:t>generalize</a:t>
            </a:r>
            <a:r>
              <a:rPr lang="en-US" sz="2800" dirty="0"/>
              <a:t> better than storing explicit counts</a:t>
            </a:r>
          </a:p>
          <a:p>
            <a:pPr lvl="1"/>
            <a:r>
              <a:rPr lang="en-US" sz="2800" dirty="0"/>
              <a:t>They may do better at capturing synonymy:</a:t>
            </a:r>
          </a:p>
          <a:p>
            <a:pPr lvl="2"/>
            <a:r>
              <a:rPr lang="en-US" sz="2400" i="1" dirty="0"/>
              <a:t>car</a:t>
            </a:r>
            <a:r>
              <a:rPr lang="en-US" sz="2400" dirty="0"/>
              <a:t> and </a:t>
            </a:r>
            <a:r>
              <a:rPr lang="en-US" sz="2400" i="1" dirty="0"/>
              <a:t>automobile</a:t>
            </a:r>
            <a:r>
              <a:rPr lang="en-US" sz="2400" dirty="0"/>
              <a:t> are synonyms; but are distinct dimensions</a:t>
            </a:r>
          </a:p>
          <a:p>
            <a:pPr lvl="3"/>
            <a:r>
              <a:rPr lang="en-US" sz="2400" dirty="0"/>
              <a:t>a word with </a:t>
            </a:r>
            <a:r>
              <a:rPr lang="en-US" sz="2400" i="1" dirty="0"/>
              <a:t>car</a:t>
            </a:r>
            <a:r>
              <a:rPr lang="en-US" sz="2400" dirty="0"/>
              <a:t> as a neighbor and a word with </a:t>
            </a:r>
            <a:r>
              <a:rPr lang="en-US" sz="2400" i="1" dirty="0"/>
              <a:t>automobile</a:t>
            </a:r>
            <a:r>
              <a:rPr lang="en-US" sz="2400" dirty="0"/>
              <a:t> as a neighbor should be similar, but aren't</a:t>
            </a:r>
          </a:p>
          <a:p>
            <a:pPr lvl="1"/>
            <a:r>
              <a:rPr lang="en-US" sz="2800" b="1" dirty="0"/>
              <a:t>In practice, they work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7360" y="46800"/>
              <a:ext cx="6920640" cy="506484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640" y="39240"/>
                <a:ext cx="6937200" cy="5082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18"/>
    </mc:Choice>
    <mc:Fallback>
      <p:transition spd="slow" advTm="110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Bibliographical and Historical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2003: </a:t>
            </a:r>
            <a:r>
              <a:rPr lang="en-SG" dirty="0" err="1" smtClean="0"/>
              <a:t>Bengio</a:t>
            </a:r>
            <a:r>
              <a:rPr lang="en-SG" dirty="0" smtClean="0"/>
              <a:t>: Neural Language model</a:t>
            </a:r>
          </a:p>
          <a:p>
            <a:pPr lvl="1"/>
            <a:r>
              <a:rPr lang="en-SG" dirty="0" smtClean="0"/>
              <a:t>The idea of using hidden layer of NLM for embedding skip-gram and CBOW</a:t>
            </a:r>
          </a:p>
          <a:p>
            <a:pPr lvl="1"/>
            <a:r>
              <a:rPr lang="en-SG" dirty="0" err="1" smtClean="0"/>
              <a:t>Mikolov</a:t>
            </a:r>
            <a:r>
              <a:rPr lang="en-SG" dirty="0" smtClean="0"/>
              <a:t>: </a:t>
            </a:r>
            <a:r>
              <a:rPr lang="en-SG" dirty="0" err="1" smtClean="0"/>
              <a:t>simpligy</a:t>
            </a:r>
            <a:r>
              <a:rPr lang="en-SG" dirty="0" smtClean="0"/>
              <a:t> the NLM to logistic regression</a:t>
            </a:r>
          </a:p>
          <a:p>
            <a:r>
              <a:rPr lang="en-SG" dirty="0"/>
              <a:t>most widely-used embedding model besides word2vec is </a:t>
            </a:r>
            <a:r>
              <a:rPr lang="en-SG" dirty="0" err="1" smtClean="0"/>
              <a:t>GloVe</a:t>
            </a:r>
            <a:r>
              <a:rPr lang="en-SG" dirty="0" smtClean="0"/>
              <a:t>: Global Vector</a:t>
            </a:r>
          </a:p>
          <a:p>
            <a:pPr lvl="1"/>
            <a:r>
              <a:rPr lang="en-US" dirty="0"/>
              <a:t>capturing global corpus </a:t>
            </a:r>
            <a:r>
              <a:rPr lang="en-US" dirty="0" smtClean="0"/>
              <a:t>statistics</a:t>
            </a:r>
          </a:p>
          <a:p>
            <a:pPr lvl="1"/>
            <a:r>
              <a:rPr lang="en-SG" dirty="0" smtClean="0"/>
              <a:t>based </a:t>
            </a:r>
            <a:r>
              <a:rPr lang="en-SG" dirty="0"/>
              <a:t>on ratios of probabilities from </a:t>
            </a:r>
            <a:r>
              <a:rPr lang="en-SG" dirty="0" smtClean="0"/>
              <a:t>the </a:t>
            </a:r>
            <a:r>
              <a:rPr lang="en-US" dirty="0" smtClean="0"/>
              <a:t>word-word </a:t>
            </a:r>
            <a:r>
              <a:rPr lang="en-US" dirty="0"/>
              <a:t>co-occurrence </a:t>
            </a:r>
            <a:r>
              <a:rPr lang="en-US" dirty="0" smtClean="0"/>
              <a:t>matrix</a:t>
            </a:r>
          </a:p>
          <a:p>
            <a:r>
              <a:rPr lang="en-SG" dirty="0"/>
              <a:t>An extension of word2vec, </a:t>
            </a:r>
            <a:r>
              <a:rPr lang="en-SG" dirty="0" err="1"/>
              <a:t>fasttext</a:t>
            </a:r>
            <a:r>
              <a:rPr lang="en-SG" dirty="0"/>
              <a:t> </a:t>
            </a:r>
            <a:r>
              <a:rPr lang="en-SG" dirty="0" smtClean="0"/>
              <a:t>deals </a:t>
            </a:r>
            <a:r>
              <a:rPr lang="en-SG" dirty="0"/>
              <a:t>with </a:t>
            </a:r>
            <a:r>
              <a:rPr lang="en-SG" dirty="0" smtClean="0"/>
              <a:t>unknown words </a:t>
            </a:r>
            <a:r>
              <a:rPr lang="en-SG" dirty="0"/>
              <a:t>and sparsity in languages with rich </a:t>
            </a:r>
            <a:r>
              <a:rPr lang="en-SG" dirty="0" smtClean="0"/>
              <a:t>morphology</a:t>
            </a:r>
          </a:p>
          <a:p>
            <a:pPr lvl="1"/>
            <a:r>
              <a:rPr lang="en-SG" dirty="0" smtClean="0"/>
              <a:t>Use </a:t>
            </a:r>
            <a:r>
              <a:rPr lang="en-US" dirty="0"/>
              <a:t>character </a:t>
            </a:r>
            <a:r>
              <a:rPr lang="en-US" dirty="0" smtClean="0"/>
              <a:t>n-grams too</a:t>
            </a:r>
          </a:p>
          <a:p>
            <a:pPr lvl="1"/>
            <a:r>
              <a:rPr lang="en-US" dirty="0" smtClean="0"/>
              <a:t>For word “where” </a:t>
            </a:r>
          </a:p>
          <a:p>
            <a:pPr lvl="2"/>
            <a:r>
              <a:rPr lang="en-SG" dirty="0"/>
              <a:t>&lt;</a:t>
            </a:r>
            <a:r>
              <a:rPr lang="en-SG" dirty="0" err="1"/>
              <a:t>wh</a:t>
            </a:r>
            <a:r>
              <a:rPr lang="en-SG" dirty="0"/>
              <a:t>, </a:t>
            </a:r>
            <a:r>
              <a:rPr lang="en-SG" dirty="0" err="1"/>
              <a:t>whe</a:t>
            </a:r>
            <a:r>
              <a:rPr lang="en-SG" dirty="0"/>
              <a:t>, her, ere, </a:t>
            </a:r>
            <a:r>
              <a:rPr lang="en-SG" dirty="0" smtClean="0"/>
              <a:t>re&gt; </a:t>
            </a:r>
            <a:r>
              <a:rPr lang="en-US" dirty="0" smtClean="0"/>
              <a:t>plus </a:t>
            </a:r>
            <a:r>
              <a:rPr lang="en-US" dirty="0"/>
              <a:t>the </a:t>
            </a:r>
            <a:r>
              <a:rPr lang="en-US" dirty="0" smtClean="0"/>
              <a:t>sequence &lt;where</a:t>
            </a:r>
            <a:r>
              <a:rPr lang="en-US" dirty="0"/>
              <a:t>&gt;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1520" y="1002960"/>
              <a:ext cx="6472440" cy="48942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2880" y="994320"/>
                <a:ext cx="6484680" cy="4908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0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57"/>
    </mc:Choice>
    <mc:Fallback>
      <p:transition spd="slow" advTm="7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61196"/>
          </a:xfrm>
        </p:spPr>
        <p:txBody>
          <a:bodyPr>
            <a:normAutofit fontScale="90000"/>
          </a:bodyPr>
          <a:lstStyle/>
          <a:p>
            <a:r>
              <a:rPr lang="en-US" dirty="0"/>
              <a:t>Dense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41" y="2075596"/>
            <a:ext cx="8092441" cy="38116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200" b="1" dirty="0"/>
              <a:t>Word2vec</a:t>
            </a:r>
            <a:r>
              <a:rPr lang="en-US" sz="3200" dirty="0"/>
              <a:t> (</a:t>
            </a:r>
            <a:r>
              <a:rPr lang="en-US" sz="3200" dirty="0" err="1"/>
              <a:t>Mikolov</a:t>
            </a:r>
            <a:r>
              <a:rPr lang="en-US" sz="3200" dirty="0"/>
              <a:t> et al.)</a:t>
            </a:r>
          </a:p>
          <a:p>
            <a:pPr>
              <a:lnSpc>
                <a:spcPct val="70000"/>
              </a:lnSpc>
            </a:pPr>
            <a:r>
              <a:rPr lang="en-US" sz="3200" dirty="0">
                <a:hlinkClick r:id="rId4"/>
              </a:rPr>
              <a:t>https://code.google.com/archive/p/word2vec/</a:t>
            </a:r>
            <a:endParaRPr lang="en-US" sz="3200" dirty="0"/>
          </a:p>
          <a:p>
            <a:r>
              <a:rPr lang="en-US" sz="3200" b="1" dirty="0" err="1"/>
              <a:t>Fasttext</a:t>
            </a:r>
            <a:r>
              <a:rPr lang="en-US" sz="3200" dirty="0"/>
              <a:t> </a:t>
            </a:r>
            <a:r>
              <a:rPr lang="en-US" sz="3200" dirty="0">
                <a:hlinkClick r:id="rId5"/>
              </a:rPr>
              <a:t>http://www.fasttext.cc/</a:t>
            </a:r>
            <a:endParaRPr lang="en-US" sz="3200" dirty="0"/>
          </a:p>
          <a:p>
            <a:endParaRPr lang="en-US" sz="800" dirty="0"/>
          </a:p>
          <a:p>
            <a:pPr>
              <a:lnSpc>
                <a:spcPct val="60000"/>
              </a:lnSpc>
            </a:pPr>
            <a:r>
              <a:rPr lang="en-US" sz="3200" b="1" dirty="0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pPr>
              <a:lnSpc>
                <a:spcPct val="60000"/>
              </a:lnSpc>
            </a:pPr>
            <a:r>
              <a:rPr lang="en-US" sz="3200" dirty="0">
                <a:hlinkClick r:id="rId6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03760"/>
            <a:ext cx="16764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5257800"/>
            <a:ext cx="1610611" cy="1610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720938"/>
            <a:ext cx="1613144" cy="1784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7D3FF-A40E-BB42-85A5-84DF154B0E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22" y="5257800"/>
            <a:ext cx="1138233" cy="1411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D39F7-E001-704F-9C7F-70B6861FC1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" y="5257801"/>
            <a:ext cx="1362163" cy="14141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7" name="Ink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760" y="511560"/>
              <a:ext cx="8485200" cy="6022800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4480" y="502920"/>
                <a:ext cx="8501760" cy="6039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686"/>
    </mc:Choice>
    <mc:Fallback>
      <p:transition spd="slow" advTm="112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84996"/>
          </a:xfrm>
        </p:spPr>
        <p:txBody>
          <a:bodyPr/>
          <a:lstStyle/>
          <a:p>
            <a:r>
              <a:rPr lang="en-US" b="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168641" cy="4555066"/>
          </a:xfrm>
        </p:spPr>
        <p:txBody>
          <a:bodyPr>
            <a:normAutofit/>
          </a:bodyPr>
          <a:lstStyle/>
          <a:p>
            <a:r>
              <a:rPr lang="en-US" sz="4400" dirty="0"/>
              <a:t>Popular embedding method</a:t>
            </a:r>
          </a:p>
          <a:p>
            <a:r>
              <a:rPr lang="en-US" sz="4400" dirty="0"/>
              <a:t>Very fast to train</a:t>
            </a:r>
          </a:p>
          <a:p>
            <a:r>
              <a:rPr lang="en-US" sz="4400" dirty="0"/>
              <a:t>Code available on the web</a:t>
            </a:r>
          </a:p>
          <a:p>
            <a:r>
              <a:rPr lang="en-US" sz="4400" dirty="0"/>
              <a:t>Idea: </a:t>
            </a:r>
            <a:r>
              <a:rPr lang="en-US" sz="4400" b="1" dirty="0"/>
              <a:t>predict</a:t>
            </a:r>
            <a:r>
              <a:rPr lang="en-US" sz="4400" dirty="0"/>
              <a:t> rather than </a:t>
            </a:r>
            <a:r>
              <a:rPr lang="en-US" sz="4400" b="1" dirty="0"/>
              <a:t>count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280" y="482760"/>
              <a:ext cx="8637120" cy="62308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60" y="474120"/>
                <a:ext cx="8655840" cy="624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8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35"/>
    </mc:Choice>
    <mc:Fallback>
      <p:transition spd="slow" advTm="132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501226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4000" dirty="0"/>
              <a:t>Instead of </a:t>
            </a:r>
            <a:r>
              <a:rPr lang="en-US" sz="4000" b="1" dirty="0"/>
              <a:t>counting</a:t>
            </a:r>
            <a:r>
              <a:rPr lang="en-US" sz="4000" dirty="0"/>
              <a:t> how often each word </a:t>
            </a:r>
            <a:r>
              <a:rPr lang="en-US" sz="4000" i="1" dirty="0"/>
              <a:t>w</a:t>
            </a:r>
            <a:r>
              <a:rPr lang="en-US" sz="4000" dirty="0"/>
              <a:t> occurs near "</a:t>
            </a:r>
            <a:r>
              <a:rPr lang="en-US" sz="4000" i="1" dirty="0"/>
              <a:t>apricot"</a:t>
            </a:r>
          </a:p>
          <a:p>
            <a:pPr lvl="1"/>
            <a:r>
              <a:rPr lang="en-US" sz="4000" dirty="0"/>
              <a:t>Train a classifier on a binary </a:t>
            </a:r>
            <a:r>
              <a:rPr lang="en-US" sz="4000" b="1" dirty="0"/>
              <a:t>prediction</a:t>
            </a:r>
            <a:r>
              <a:rPr lang="en-US" sz="4000" dirty="0"/>
              <a:t> task:</a:t>
            </a:r>
          </a:p>
          <a:p>
            <a:pPr lvl="2"/>
            <a:r>
              <a:rPr lang="en-US" sz="3200" dirty="0"/>
              <a:t>Is </a:t>
            </a:r>
            <a:r>
              <a:rPr lang="en-US" sz="3200" i="1" dirty="0"/>
              <a:t>w </a:t>
            </a:r>
            <a:r>
              <a:rPr lang="en-US" sz="3200" dirty="0"/>
              <a:t>likely to show up near "</a:t>
            </a:r>
            <a:r>
              <a:rPr lang="en-US" sz="3200" i="1" dirty="0"/>
              <a:t>apricot"</a:t>
            </a:r>
            <a:r>
              <a:rPr lang="en-US" sz="3200" dirty="0"/>
              <a:t>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We don’t actually care about this task</a:t>
            </a:r>
          </a:p>
          <a:p>
            <a:pPr lvl="2"/>
            <a:r>
              <a:rPr lang="en-US" sz="3200" dirty="0"/>
              <a:t>But we'll take the learned classifier weights as the word </a:t>
            </a:r>
            <a:r>
              <a:rPr lang="en-US" sz="3200" dirty="0" err="1"/>
              <a:t>embeddings</a:t>
            </a:r>
            <a:endParaRPr lang="en-US" sz="32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4640" y="487800"/>
              <a:ext cx="8040240" cy="59713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720" y="478800"/>
                <a:ext cx="8056800" cy="5986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385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70"/>
    </mc:Choice>
    <mc:Fallback>
      <p:transition spd="slow" advTm="107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0472-79BA-A447-9ECC-EDE5274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0738"/>
            <a:ext cx="7819789" cy="610862"/>
          </a:xfrm>
        </p:spPr>
        <p:txBody>
          <a:bodyPr>
            <a:normAutofit fontScale="90000"/>
          </a:bodyPr>
          <a:lstStyle/>
          <a:p>
            <a:r>
              <a:rPr lang="en-US" dirty="0"/>
              <a:t>Brilliant insight: Use running text as implicitly supervised training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27B6-F21E-174C-B5D3-2D10632E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lnSpcReduction="10000"/>
          </a:bodyPr>
          <a:lstStyle/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A word </a:t>
            </a:r>
            <a:r>
              <a:rPr lang="en-US" sz="3200" i="1" dirty="0"/>
              <a:t>s </a:t>
            </a:r>
            <a:r>
              <a:rPr lang="en-US" sz="3200" dirty="0"/>
              <a:t>near </a:t>
            </a:r>
            <a:r>
              <a:rPr lang="en-US" sz="3200" i="1" dirty="0"/>
              <a:t>apricot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Acts as gold ‘correct answer’ to the question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“Is word </a:t>
            </a:r>
            <a:r>
              <a:rPr lang="en-US" sz="3000" i="1" dirty="0"/>
              <a:t>w </a:t>
            </a:r>
            <a:r>
              <a:rPr lang="en-US" sz="3000" dirty="0"/>
              <a:t>likely to show up near </a:t>
            </a:r>
            <a:r>
              <a:rPr lang="en-US" sz="3000" i="1" dirty="0"/>
              <a:t>apricot</a:t>
            </a:r>
            <a:r>
              <a:rPr lang="en-US" sz="3000" dirty="0"/>
              <a:t>?” 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No need for hand-labeled supervision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The idea comes from </a:t>
            </a:r>
            <a:r>
              <a:rPr lang="en-US" sz="3200" b="1" dirty="0"/>
              <a:t>neural language modeling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Bengio</a:t>
            </a:r>
            <a:r>
              <a:rPr lang="en-US" sz="3200" dirty="0"/>
              <a:t> et al. (2003)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Collobert</a:t>
            </a:r>
            <a:r>
              <a:rPr lang="en-US" sz="3200" dirty="0"/>
              <a:t> et al. (2011)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endParaRPr lang="en-US" sz="3000" b="1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0280" y="5499720"/>
              <a:ext cx="2051280" cy="460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3800" y="5491080"/>
                <a:ext cx="2063160" cy="60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030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6"/>
    </mc:Choice>
    <mc:Fallback>
      <p:transition spd="slow" advTm="8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3.3|0.5|0.6|2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|35.1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38061</TotalTime>
  <Words>2236</Words>
  <Application>Microsoft Office PowerPoint</Application>
  <PresentationFormat>On-screen Show (4:3)</PresentationFormat>
  <Paragraphs>292</Paragraphs>
  <Slides>50</Slides>
  <Notes>1</Notes>
  <HiddenSlides>0</HiddenSlides>
  <MMClips>50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 Light</vt:lpstr>
      <vt:lpstr>Mangal</vt:lpstr>
      <vt:lpstr>Times</vt:lpstr>
      <vt:lpstr>Retrospect</vt:lpstr>
      <vt:lpstr>PowerPoint Presentation</vt:lpstr>
      <vt:lpstr>Similarity</vt:lpstr>
      <vt:lpstr>Tf-idf and PPMI are  sparse representations</vt:lpstr>
      <vt:lpstr>Alternative: dense vectors</vt:lpstr>
      <vt:lpstr>Sparse versus dense vectors</vt:lpstr>
      <vt:lpstr>Dense embeddings you can download!</vt:lpstr>
      <vt:lpstr>Word2vec</vt:lpstr>
      <vt:lpstr>Word2vec</vt:lpstr>
      <vt:lpstr>Brilliant insight: Use running text as implicitly supervised training data!</vt:lpstr>
      <vt:lpstr>Word2Vec: Skip-Gram Task</vt:lpstr>
      <vt:lpstr>Skip-gram algorithm</vt:lpstr>
      <vt:lpstr>Skip-Gram Training Data</vt:lpstr>
      <vt:lpstr>Skip-Gram Goal</vt:lpstr>
      <vt:lpstr>How to compute p(+|t,c)?</vt:lpstr>
      <vt:lpstr>Turning dot product into a probability</vt:lpstr>
      <vt:lpstr>Turning dot product into a probability</vt:lpstr>
      <vt:lpstr>For all the context words:</vt:lpstr>
      <vt:lpstr>Skip-Gram Training Data</vt:lpstr>
      <vt:lpstr>Skip-Gram Training</vt:lpstr>
      <vt:lpstr>Skip-Gram Training</vt:lpstr>
      <vt:lpstr>Choosing noise words</vt:lpstr>
      <vt:lpstr>Setup</vt:lpstr>
      <vt:lpstr>Learning the classifier</vt:lpstr>
      <vt:lpstr>Objective Criteria</vt:lpstr>
      <vt:lpstr>Focusing on one target word t:</vt:lpstr>
      <vt:lpstr>PowerPoint Presentation</vt:lpstr>
      <vt:lpstr>Train using gradient descent</vt:lpstr>
      <vt:lpstr>Summary: How to learn word2vec (skip-gram) embeddings</vt:lpstr>
      <vt:lpstr>Visualizing Embeddings</vt:lpstr>
      <vt:lpstr>Visualizing Embeddings</vt:lpstr>
      <vt:lpstr>Evaluating embeddings</vt:lpstr>
      <vt:lpstr>Properties of embeddings</vt:lpstr>
      <vt:lpstr>PowerPoint Presentation</vt:lpstr>
      <vt:lpstr>Analogy: Embeddings capture relational meaning!</vt:lpstr>
      <vt:lpstr>PowerPoint Presentation</vt:lpstr>
      <vt:lpstr>PowerPoint Presentation</vt:lpstr>
      <vt:lpstr>Embeddings can help study word history!</vt:lpstr>
      <vt:lpstr>Diachronic word embeddings for studying language change!</vt:lpstr>
      <vt:lpstr>Visualizing changes</vt:lpstr>
      <vt:lpstr>Embeddings reflect cultural bias</vt:lpstr>
      <vt:lpstr>Embeddings reflect cultural bias</vt:lpstr>
      <vt:lpstr>Directions</vt:lpstr>
      <vt:lpstr>Embeddings as a window onto history</vt:lpstr>
      <vt:lpstr>History of biased framings of women</vt:lpstr>
      <vt:lpstr>Embeddings reflect ethnic stereotypes over time</vt:lpstr>
      <vt:lpstr>Change in linguistic framing 1910-1990</vt:lpstr>
      <vt:lpstr>Changes in framing: adjectives associated with Chinese</vt:lpstr>
      <vt:lpstr>Conclusion</vt:lpstr>
      <vt:lpstr>Bibliographical and Historical Notes</vt:lpstr>
      <vt:lpstr>Bibliographical and Historical Notes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Heshaam</cp:lastModifiedBy>
  <cp:revision>1709</cp:revision>
  <cp:lastPrinted>2018-08-13T23:14:25Z</cp:lastPrinted>
  <dcterms:created xsi:type="dcterms:W3CDTF">2009-06-12T17:14:38Z</dcterms:created>
  <dcterms:modified xsi:type="dcterms:W3CDTF">2020-03-03T15:03:58Z</dcterms:modified>
</cp:coreProperties>
</file>